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 id="2147483773"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77" r:id="rId14"/>
    <p:sldId id="274" r:id="rId15"/>
    <p:sldId id="275" r:id="rId16"/>
    <p:sldId id="270" r:id="rId17"/>
    <p:sldId id="271" r:id="rId18"/>
    <p:sldId id="273" r:id="rId19"/>
    <p:sldId id="269" r:id="rId20"/>
    <p:sldId id="267" r:id="rId21"/>
    <p:sldId id="268" r:id="rId22"/>
    <p:sldId id="272" r:id="rId23"/>
    <p:sldId id="276"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94656"/>
  </p:normalViewPr>
  <p:slideViewPr>
    <p:cSldViewPr snapToGrid="0">
      <p:cViewPr varScale="1">
        <p:scale>
          <a:sx n="77" d="100"/>
          <a:sy n="77" d="100"/>
        </p:scale>
        <p:origin x="216"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8B6C87-C78D-4ECB-8894-F65FC9297F7C}"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515DDF-BD67-43AD-A5A7-FBAE30A0C6D9}">
      <dgm:prSet/>
      <dgm:spPr/>
      <dgm:t>
        <a:bodyPr/>
        <a:lstStyle/>
        <a:p>
          <a:pPr>
            <a:defRPr b="1"/>
          </a:pPr>
          <a:r>
            <a:rPr lang="en-US" b="1"/>
            <a:t>Functions</a:t>
          </a:r>
          <a:r>
            <a:rPr lang="en-US"/>
            <a:t>:</a:t>
          </a:r>
        </a:p>
      </dgm:t>
    </dgm:pt>
    <dgm:pt modelId="{02288A4D-360A-46C0-B0B4-003BFCB1B8D5}" type="parTrans" cxnId="{A5CAFF91-B44E-4B1B-B143-E5C83C503464}">
      <dgm:prSet/>
      <dgm:spPr/>
      <dgm:t>
        <a:bodyPr/>
        <a:lstStyle/>
        <a:p>
          <a:endParaRPr lang="en-US"/>
        </a:p>
      </dgm:t>
    </dgm:pt>
    <dgm:pt modelId="{D79EF65F-23CE-47F3-9563-69FA005FE585}" type="sibTrans" cxnId="{A5CAFF91-B44E-4B1B-B143-E5C83C503464}">
      <dgm:prSet/>
      <dgm:spPr/>
      <dgm:t>
        <a:bodyPr/>
        <a:lstStyle/>
        <a:p>
          <a:endParaRPr lang="en-US"/>
        </a:p>
      </dgm:t>
    </dgm:pt>
    <dgm:pt modelId="{F70E7ECC-E472-4F95-B2AD-DA8097D6485C}">
      <dgm:prSet/>
      <dgm:spPr/>
      <dgm:t>
        <a:bodyPr/>
        <a:lstStyle/>
        <a:p>
          <a:r>
            <a:rPr lang="en-US"/>
            <a:t>Filling missing values based on strategic imputation techniques.</a:t>
          </a:r>
        </a:p>
      </dgm:t>
    </dgm:pt>
    <dgm:pt modelId="{3F978E7D-6E34-4A00-9E1D-85F2FBCEE4FF}" type="parTrans" cxnId="{7CE9F45D-52B3-4914-A2E0-2B634D88FD88}">
      <dgm:prSet/>
      <dgm:spPr/>
      <dgm:t>
        <a:bodyPr/>
        <a:lstStyle/>
        <a:p>
          <a:endParaRPr lang="en-US"/>
        </a:p>
      </dgm:t>
    </dgm:pt>
    <dgm:pt modelId="{9620AD57-D50A-4CE3-8AC2-FF7BC83183AE}" type="sibTrans" cxnId="{7CE9F45D-52B3-4914-A2E0-2B634D88FD88}">
      <dgm:prSet/>
      <dgm:spPr/>
      <dgm:t>
        <a:bodyPr/>
        <a:lstStyle/>
        <a:p>
          <a:endParaRPr lang="en-US"/>
        </a:p>
      </dgm:t>
    </dgm:pt>
    <dgm:pt modelId="{B2ADA55B-F2B6-4C7C-A4BE-FC543856D441}">
      <dgm:prSet/>
      <dgm:spPr/>
      <dgm:t>
        <a:bodyPr/>
        <a:lstStyle/>
        <a:p>
          <a:r>
            <a:rPr lang="en-US"/>
            <a:t>Conversion of date-related columns to a unified datetime format.</a:t>
          </a:r>
        </a:p>
      </dgm:t>
    </dgm:pt>
    <dgm:pt modelId="{02C98CB0-0B8B-4742-BB15-285ADA0EED84}" type="parTrans" cxnId="{C7C356EE-C26B-4A37-915A-EFE7C0BE9113}">
      <dgm:prSet/>
      <dgm:spPr/>
      <dgm:t>
        <a:bodyPr/>
        <a:lstStyle/>
        <a:p>
          <a:endParaRPr lang="en-US"/>
        </a:p>
      </dgm:t>
    </dgm:pt>
    <dgm:pt modelId="{45AEBA43-0808-4D81-B79A-17DD990F675C}" type="sibTrans" cxnId="{C7C356EE-C26B-4A37-915A-EFE7C0BE9113}">
      <dgm:prSet/>
      <dgm:spPr/>
      <dgm:t>
        <a:bodyPr/>
        <a:lstStyle/>
        <a:p>
          <a:endParaRPr lang="en-US"/>
        </a:p>
      </dgm:t>
    </dgm:pt>
    <dgm:pt modelId="{DF535ED5-554D-4ED1-A32D-022A6C9F153E}">
      <dgm:prSet/>
      <dgm:spPr/>
      <dgm:t>
        <a:bodyPr/>
        <a:lstStyle/>
        <a:p>
          <a:r>
            <a:rPr lang="en-US"/>
            <a:t>Categorical encoding without dimension expansion.</a:t>
          </a:r>
        </a:p>
      </dgm:t>
    </dgm:pt>
    <dgm:pt modelId="{E6DBF4E3-1C2E-4FB0-AFB5-5EF94131F737}" type="parTrans" cxnId="{21200AB0-43A3-467E-AF93-983762466787}">
      <dgm:prSet/>
      <dgm:spPr/>
      <dgm:t>
        <a:bodyPr/>
        <a:lstStyle/>
        <a:p>
          <a:endParaRPr lang="en-US"/>
        </a:p>
      </dgm:t>
    </dgm:pt>
    <dgm:pt modelId="{A8BBFAD8-F685-4849-9DDF-AE3268A6B3DD}" type="sibTrans" cxnId="{21200AB0-43A3-467E-AF93-983762466787}">
      <dgm:prSet/>
      <dgm:spPr/>
      <dgm:t>
        <a:bodyPr/>
        <a:lstStyle/>
        <a:p>
          <a:endParaRPr lang="en-US"/>
        </a:p>
      </dgm:t>
    </dgm:pt>
    <dgm:pt modelId="{EFC5A5FA-378E-49E3-AD91-4B22B254664F}">
      <dgm:prSet/>
      <dgm:spPr/>
      <dgm:t>
        <a:bodyPr/>
        <a:lstStyle/>
        <a:p>
          <a:pPr>
            <a:defRPr b="1"/>
          </a:pPr>
          <a:r>
            <a:rPr lang="en-US" b="1"/>
            <a:t>Outcome</a:t>
          </a:r>
          <a:r>
            <a:rPr lang="en-US"/>
            <a:t>:</a:t>
          </a:r>
        </a:p>
      </dgm:t>
    </dgm:pt>
    <dgm:pt modelId="{88DB57B7-83F0-4B48-92C4-635482553748}" type="parTrans" cxnId="{83864C44-EB58-48DD-8DD1-A443C6150605}">
      <dgm:prSet/>
      <dgm:spPr/>
      <dgm:t>
        <a:bodyPr/>
        <a:lstStyle/>
        <a:p>
          <a:endParaRPr lang="en-US"/>
        </a:p>
      </dgm:t>
    </dgm:pt>
    <dgm:pt modelId="{205A1578-5E9B-4736-B33D-E4C50F7B6E23}" type="sibTrans" cxnId="{83864C44-EB58-48DD-8DD1-A443C6150605}">
      <dgm:prSet/>
      <dgm:spPr/>
      <dgm:t>
        <a:bodyPr/>
        <a:lstStyle/>
        <a:p>
          <a:endParaRPr lang="en-US"/>
        </a:p>
      </dgm:t>
    </dgm:pt>
    <dgm:pt modelId="{D6E65D06-124F-419D-B92E-3EBB6E33AF09}">
      <dgm:prSet/>
      <dgm:spPr/>
      <dgm:t>
        <a:bodyPr/>
        <a:lstStyle/>
        <a:p>
          <a:r>
            <a:rPr lang="en-US"/>
            <a:t>A dataset ready for visualization and model building.</a:t>
          </a:r>
        </a:p>
      </dgm:t>
    </dgm:pt>
    <dgm:pt modelId="{4B6DD7AE-2376-47B1-8306-54DD3C91F757}" type="parTrans" cxnId="{7930859C-76C3-4B9A-B46A-931801396DA2}">
      <dgm:prSet/>
      <dgm:spPr/>
      <dgm:t>
        <a:bodyPr/>
        <a:lstStyle/>
        <a:p>
          <a:endParaRPr lang="en-US"/>
        </a:p>
      </dgm:t>
    </dgm:pt>
    <dgm:pt modelId="{317CBE7A-EEE2-4BA8-A6A6-6856AE0B7040}" type="sibTrans" cxnId="{7930859C-76C3-4B9A-B46A-931801396DA2}">
      <dgm:prSet/>
      <dgm:spPr/>
      <dgm:t>
        <a:bodyPr/>
        <a:lstStyle/>
        <a:p>
          <a:endParaRPr lang="en-US"/>
        </a:p>
      </dgm:t>
    </dgm:pt>
    <dgm:pt modelId="{CBFB5288-FB27-45B8-A812-E8E568BCC1DD}" type="pres">
      <dgm:prSet presAssocID="{FE8B6C87-C78D-4ECB-8894-F65FC9297F7C}" presName="root" presStyleCnt="0">
        <dgm:presLayoutVars>
          <dgm:dir/>
          <dgm:resizeHandles val="exact"/>
        </dgm:presLayoutVars>
      </dgm:prSet>
      <dgm:spPr/>
    </dgm:pt>
    <dgm:pt modelId="{F93A1171-175A-46BA-870D-162F4F1C04EA}" type="pres">
      <dgm:prSet presAssocID="{B3515DDF-BD67-43AD-A5A7-FBAE30A0C6D9}" presName="compNode" presStyleCnt="0"/>
      <dgm:spPr/>
    </dgm:pt>
    <dgm:pt modelId="{D2A17DCC-F8E5-4EAA-9518-97848331FB91}" type="pres">
      <dgm:prSet presAssocID="{B3515DDF-BD67-43AD-A5A7-FBAE30A0C6D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F4BDBCC1-89BA-49D9-B414-564D175A47B7}" type="pres">
      <dgm:prSet presAssocID="{B3515DDF-BD67-43AD-A5A7-FBAE30A0C6D9}" presName="iconSpace" presStyleCnt="0"/>
      <dgm:spPr/>
    </dgm:pt>
    <dgm:pt modelId="{5FF1AECE-9DE6-4843-B662-B56FB05B731E}" type="pres">
      <dgm:prSet presAssocID="{B3515DDF-BD67-43AD-A5A7-FBAE30A0C6D9}" presName="parTx" presStyleLbl="revTx" presStyleIdx="0" presStyleCnt="4">
        <dgm:presLayoutVars>
          <dgm:chMax val="0"/>
          <dgm:chPref val="0"/>
        </dgm:presLayoutVars>
      </dgm:prSet>
      <dgm:spPr/>
    </dgm:pt>
    <dgm:pt modelId="{FE19048D-95D6-422E-B747-8692846A96F7}" type="pres">
      <dgm:prSet presAssocID="{B3515DDF-BD67-43AD-A5A7-FBAE30A0C6D9}" presName="txSpace" presStyleCnt="0"/>
      <dgm:spPr/>
    </dgm:pt>
    <dgm:pt modelId="{14389CE0-0B7B-4806-95B5-D2381D86563D}" type="pres">
      <dgm:prSet presAssocID="{B3515DDF-BD67-43AD-A5A7-FBAE30A0C6D9}" presName="desTx" presStyleLbl="revTx" presStyleIdx="1" presStyleCnt="4">
        <dgm:presLayoutVars/>
      </dgm:prSet>
      <dgm:spPr/>
    </dgm:pt>
    <dgm:pt modelId="{38042B10-EBBD-4315-94AC-953A65AC2890}" type="pres">
      <dgm:prSet presAssocID="{D79EF65F-23CE-47F3-9563-69FA005FE585}" presName="sibTrans" presStyleCnt="0"/>
      <dgm:spPr/>
    </dgm:pt>
    <dgm:pt modelId="{46EF21B6-873C-4747-9621-0C3D27BF0FBD}" type="pres">
      <dgm:prSet presAssocID="{EFC5A5FA-378E-49E3-AD91-4B22B254664F}" presName="compNode" presStyleCnt="0"/>
      <dgm:spPr/>
    </dgm:pt>
    <dgm:pt modelId="{C491F7CC-BB37-41CB-8881-B1510533808F}" type="pres">
      <dgm:prSet presAssocID="{EFC5A5FA-378E-49E3-AD91-4B22B25466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322B1586-1E6B-42BE-9BE0-E66AF39DFFB5}" type="pres">
      <dgm:prSet presAssocID="{EFC5A5FA-378E-49E3-AD91-4B22B254664F}" presName="iconSpace" presStyleCnt="0"/>
      <dgm:spPr/>
    </dgm:pt>
    <dgm:pt modelId="{351159EA-BC85-4B1E-A356-6DF9E422C881}" type="pres">
      <dgm:prSet presAssocID="{EFC5A5FA-378E-49E3-AD91-4B22B254664F}" presName="parTx" presStyleLbl="revTx" presStyleIdx="2" presStyleCnt="4">
        <dgm:presLayoutVars>
          <dgm:chMax val="0"/>
          <dgm:chPref val="0"/>
        </dgm:presLayoutVars>
      </dgm:prSet>
      <dgm:spPr/>
    </dgm:pt>
    <dgm:pt modelId="{BE0DB45D-A211-4C05-9D51-AFDE3E268A9A}" type="pres">
      <dgm:prSet presAssocID="{EFC5A5FA-378E-49E3-AD91-4B22B254664F}" presName="txSpace" presStyleCnt="0"/>
      <dgm:spPr/>
    </dgm:pt>
    <dgm:pt modelId="{FF170E7F-CC27-495C-B024-CD5FDC618A4E}" type="pres">
      <dgm:prSet presAssocID="{EFC5A5FA-378E-49E3-AD91-4B22B254664F}" presName="desTx" presStyleLbl="revTx" presStyleIdx="3" presStyleCnt="4">
        <dgm:presLayoutVars/>
      </dgm:prSet>
      <dgm:spPr/>
    </dgm:pt>
  </dgm:ptLst>
  <dgm:cxnLst>
    <dgm:cxn modelId="{982E6630-13C9-47B8-ACA0-6860098E6A10}" type="presOf" srcId="{B2ADA55B-F2B6-4C7C-A4BE-FC543856D441}" destId="{14389CE0-0B7B-4806-95B5-D2381D86563D}" srcOrd="0" destOrd="1" presId="urn:microsoft.com/office/officeart/2018/2/layout/IconLabelDescriptionList"/>
    <dgm:cxn modelId="{83864C44-EB58-48DD-8DD1-A443C6150605}" srcId="{FE8B6C87-C78D-4ECB-8894-F65FC9297F7C}" destId="{EFC5A5FA-378E-49E3-AD91-4B22B254664F}" srcOrd="1" destOrd="0" parTransId="{88DB57B7-83F0-4B48-92C4-635482553748}" sibTransId="{205A1578-5E9B-4736-B33D-E4C50F7B6E23}"/>
    <dgm:cxn modelId="{7CE9F45D-52B3-4914-A2E0-2B634D88FD88}" srcId="{B3515DDF-BD67-43AD-A5A7-FBAE30A0C6D9}" destId="{F70E7ECC-E472-4F95-B2AD-DA8097D6485C}" srcOrd="0" destOrd="0" parTransId="{3F978E7D-6E34-4A00-9E1D-85F2FBCEE4FF}" sibTransId="{9620AD57-D50A-4CE3-8AC2-FF7BC83183AE}"/>
    <dgm:cxn modelId="{39C8C565-23D7-42AB-9C99-8DDA1F12338C}" type="presOf" srcId="{F70E7ECC-E472-4F95-B2AD-DA8097D6485C}" destId="{14389CE0-0B7B-4806-95B5-D2381D86563D}" srcOrd="0" destOrd="0" presId="urn:microsoft.com/office/officeart/2018/2/layout/IconLabelDescriptionList"/>
    <dgm:cxn modelId="{7038E771-64FA-4CCF-8C96-7A4933AF4208}" type="presOf" srcId="{FE8B6C87-C78D-4ECB-8894-F65FC9297F7C}" destId="{CBFB5288-FB27-45B8-A812-E8E568BCC1DD}" srcOrd="0" destOrd="0" presId="urn:microsoft.com/office/officeart/2018/2/layout/IconLabelDescriptionList"/>
    <dgm:cxn modelId="{7194C38F-A9D0-49E6-BF49-4E2FB9D4CFAA}" type="presOf" srcId="{DF535ED5-554D-4ED1-A32D-022A6C9F153E}" destId="{14389CE0-0B7B-4806-95B5-D2381D86563D}" srcOrd="0" destOrd="2" presId="urn:microsoft.com/office/officeart/2018/2/layout/IconLabelDescriptionList"/>
    <dgm:cxn modelId="{A5CAFF91-B44E-4B1B-B143-E5C83C503464}" srcId="{FE8B6C87-C78D-4ECB-8894-F65FC9297F7C}" destId="{B3515DDF-BD67-43AD-A5A7-FBAE30A0C6D9}" srcOrd="0" destOrd="0" parTransId="{02288A4D-360A-46C0-B0B4-003BFCB1B8D5}" sibTransId="{D79EF65F-23CE-47F3-9563-69FA005FE585}"/>
    <dgm:cxn modelId="{7930859C-76C3-4B9A-B46A-931801396DA2}" srcId="{EFC5A5FA-378E-49E3-AD91-4B22B254664F}" destId="{D6E65D06-124F-419D-B92E-3EBB6E33AF09}" srcOrd="0" destOrd="0" parTransId="{4B6DD7AE-2376-47B1-8306-54DD3C91F757}" sibTransId="{317CBE7A-EEE2-4BA8-A6A6-6856AE0B7040}"/>
    <dgm:cxn modelId="{21200AB0-43A3-467E-AF93-983762466787}" srcId="{B3515DDF-BD67-43AD-A5A7-FBAE30A0C6D9}" destId="{DF535ED5-554D-4ED1-A32D-022A6C9F153E}" srcOrd="2" destOrd="0" parTransId="{E6DBF4E3-1C2E-4FB0-AFB5-5EF94131F737}" sibTransId="{A8BBFAD8-F685-4849-9DDF-AE3268A6B3DD}"/>
    <dgm:cxn modelId="{7AAD8ABB-481B-45BB-864C-33ABFC0D346D}" type="presOf" srcId="{D6E65D06-124F-419D-B92E-3EBB6E33AF09}" destId="{FF170E7F-CC27-495C-B024-CD5FDC618A4E}" srcOrd="0" destOrd="0" presId="urn:microsoft.com/office/officeart/2018/2/layout/IconLabelDescriptionList"/>
    <dgm:cxn modelId="{1F7909C9-99C8-48AD-8CD4-F2BEB8B5FA67}" type="presOf" srcId="{B3515DDF-BD67-43AD-A5A7-FBAE30A0C6D9}" destId="{5FF1AECE-9DE6-4843-B662-B56FB05B731E}" srcOrd="0" destOrd="0" presId="urn:microsoft.com/office/officeart/2018/2/layout/IconLabelDescriptionList"/>
    <dgm:cxn modelId="{8D36A4E5-B607-4B81-AB19-8037CB004AA4}" type="presOf" srcId="{EFC5A5FA-378E-49E3-AD91-4B22B254664F}" destId="{351159EA-BC85-4B1E-A356-6DF9E422C881}" srcOrd="0" destOrd="0" presId="urn:microsoft.com/office/officeart/2018/2/layout/IconLabelDescriptionList"/>
    <dgm:cxn modelId="{C7C356EE-C26B-4A37-915A-EFE7C0BE9113}" srcId="{B3515DDF-BD67-43AD-A5A7-FBAE30A0C6D9}" destId="{B2ADA55B-F2B6-4C7C-A4BE-FC543856D441}" srcOrd="1" destOrd="0" parTransId="{02C98CB0-0B8B-4742-BB15-285ADA0EED84}" sibTransId="{45AEBA43-0808-4D81-B79A-17DD990F675C}"/>
    <dgm:cxn modelId="{4D96FC4E-1BF6-4EAE-A707-841189729002}" type="presParOf" srcId="{CBFB5288-FB27-45B8-A812-E8E568BCC1DD}" destId="{F93A1171-175A-46BA-870D-162F4F1C04EA}" srcOrd="0" destOrd="0" presId="urn:microsoft.com/office/officeart/2018/2/layout/IconLabelDescriptionList"/>
    <dgm:cxn modelId="{7C6224C9-E9BF-4149-846A-F8D3B60D8B72}" type="presParOf" srcId="{F93A1171-175A-46BA-870D-162F4F1C04EA}" destId="{D2A17DCC-F8E5-4EAA-9518-97848331FB91}" srcOrd="0" destOrd="0" presId="urn:microsoft.com/office/officeart/2018/2/layout/IconLabelDescriptionList"/>
    <dgm:cxn modelId="{3C8A0310-603D-4AB8-9CD3-6E5EC981EF99}" type="presParOf" srcId="{F93A1171-175A-46BA-870D-162F4F1C04EA}" destId="{F4BDBCC1-89BA-49D9-B414-564D175A47B7}" srcOrd="1" destOrd="0" presId="urn:microsoft.com/office/officeart/2018/2/layout/IconLabelDescriptionList"/>
    <dgm:cxn modelId="{8C80DE37-5D6E-42AB-8629-7512A7E9B0B2}" type="presParOf" srcId="{F93A1171-175A-46BA-870D-162F4F1C04EA}" destId="{5FF1AECE-9DE6-4843-B662-B56FB05B731E}" srcOrd="2" destOrd="0" presId="urn:microsoft.com/office/officeart/2018/2/layout/IconLabelDescriptionList"/>
    <dgm:cxn modelId="{C481AF7C-C1BB-4E58-B93A-8A1C48D59249}" type="presParOf" srcId="{F93A1171-175A-46BA-870D-162F4F1C04EA}" destId="{FE19048D-95D6-422E-B747-8692846A96F7}" srcOrd="3" destOrd="0" presId="urn:microsoft.com/office/officeart/2018/2/layout/IconLabelDescriptionList"/>
    <dgm:cxn modelId="{35620AAE-5C27-42FB-8E94-FAC7DA5FF238}" type="presParOf" srcId="{F93A1171-175A-46BA-870D-162F4F1C04EA}" destId="{14389CE0-0B7B-4806-95B5-D2381D86563D}" srcOrd="4" destOrd="0" presId="urn:microsoft.com/office/officeart/2018/2/layout/IconLabelDescriptionList"/>
    <dgm:cxn modelId="{216DA55D-3CE5-47A9-9655-89E60CAE86A7}" type="presParOf" srcId="{CBFB5288-FB27-45B8-A812-E8E568BCC1DD}" destId="{38042B10-EBBD-4315-94AC-953A65AC2890}" srcOrd="1" destOrd="0" presId="urn:microsoft.com/office/officeart/2018/2/layout/IconLabelDescriptionList"/>
    <dgm:cxn modelId="{6EA5EFC7-DAA8-4744-A318-F7CA24A317E7}" type="presParOf" srcId="{CBFB5288-FB27-45B8-A812-E8E568BCC1DD}" destId="{46EF21B6-873C-4747-9621-0C3D27BF0FBD}" srcOrd="2" destOrd="0" presId="urn:microsoft.com/office/officeart/2018/2/layout/IconLabelDescriptionList"/>
    <dgm:cxn modelId="{D3581682-76A4-457D-8818-E9B0203650A0}" type="presParOf" srcId="{46EF21B6-873C-4747-9621-0C3D27BF0FBD}" destId="{C491F7CC-BB37-41CB-8881-B1510533808F}" srcOrd="0" destOrd="0" presId="urn:microsoft.com/office/officeart/2018/2/layout/IconLabelDescriptionList"/>
    <dgm:cxn modelId="{FD5626BA-82F6-4271-AB2A-8CB7C76419E0}" type="presParOf" srcId="{46EF21B6-873C-4747-9621-0C3D27BF0FBD}" destId="{322B1586-1E6B-42BE-9BE0-E66AF39DFFB5}" srcOrd="1" destOrd="0" presId="urn:microsoft.com/office/officeart/2018/2/layout/IconLabelDescriptionList"/>
    <dgm:cxn modelId="{7B93B1D4-FA7E-4138-B1B3-C03219E48BB8}" type="presParOf" srcId="{46EF21B6-873C-4747-9621-0C3D27BF0FBD}" destId="{351159EA-BC85-4B1E-A356-6DF9E422C881}" srcOrd="2" destOrd="0" presId="urn:microsoft.com/office/officeart/2018/2/layout/IconLabelDescriptionList"/>
    <dgm:cxn modelId="{182E4DB6-C033-4DEA-99A9-43B98D225A84}" type="presParOf" srcId="{46EF21B6-873C-4747-9621-0C3D27BF0FBD}" destId="{BE0DB45D-A211-4C05-9D51-AFDE3E268A9A}" srcOrd="3" destOrd="0" presId="urn:microsoft.com/office/officeart/2018/2/layout/IconLabelDescriptionList"/>
    <dgm:cxn modelId="{959E37A1-DB1B-4DEC-8F9C-99CFF2CC972F}" type="presParOf" srcId="{46EF21B6-873C-4747-9621-0C3D27BF0FBD}" destId="{FF170E7F-CC27-495C-B024-CD5FDC618A4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887A08-6CC2-4493-8345-843FCFA4227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06EFE7ED-EEDB-46AF-B022-D690B5363C30}">
      <dgm:prSet/>
      <dgm:spPr/>
      <dgm:t>
        <a:bodyPr/>
        <a:lstStyle/>
        <a:p>
          <a:r>
            <a:rPr lang="en-US" b="1" i="0"/>
            <a:t>Before Preprocessing</a:t>
          </a:r>
          <a:r>
            <a:rPr lang="en-US" b="0" i="0"/>
            <a:t>:</a:t>
          </a:r>
          <a:endParaRPr lang="en-US"/>
        </a:p>
      </dgm:t>
    </dgm:pt>
    <dgm:pt modelId="{8C9A3672-1999-45B4-B4DF-641BC0D3F3EC}" type="parTrans" cxnId="{AC670A59-4DC7-459A-AF64-81628AD2E3D1}">
      <dgm:prSet/>
      <dgm:spPr/>
      <dgm:t>
        <a:bodyPr/>
        <a:lstStyle/>
        <a:p>
          <a:endParaRPr lang="en-US"/>
        </a:p>
      </dgm:t>
    </dgm:pt>
    <dgm:pt modelId="{3AEB589E-52AB-498E-834C-AA268ED58D67}" type="sibTrans" cxnId="{AC670A59-4DC7-459A-AF64-81628AD2E3D1}">
      <dgm:prSet/>
      <dgm:spPr/>
      <dgm:t>
        <a:bodyPr/>
        <a:lstStyle/>
        <a:p>
          <a:endParaRPr lang="en-US"/>
        </a:p>
      </dgm:t>
    </dgm:pt>
    <dgm:pt modelId="{4C6DF21F-DD95-414C-A787-FF1C89B55E10}">
      <dgm:prSet/>
      <dgm:spPr/>
      <dgm:t>
        <a:bodyPr/>
        <a:lstStyle/>
        <a:p>
          <a:r>
            <a:rPr lang="en-US" b="0" i="0"/>
            <a:t>Distribution of numeric and categorical data.</a:t>
          </a:r>
          <a:endParaRPr lang="en-US"/>
        </a:p>
      </dgm:t>
    </dgm:pt>
    <dgm:pt modelId="{2B991431-5C85-466D-A9A9-5ECB7C01CF13}" type="parTrans" cxnId="{8498CD5E-E930-4C9A-86A3-B15F726482E7}">
      <dgm:prSet/>
      <dgm:spPr/>
      <dgm:t>
        <a:bodyPr/>
        <a:lstStyle/>
        <a:p>
          <a:endParaRPr lang="en-US"/>
        </a:p>
      </dgm:t>
    </dgm:pt>
    <dgm:pt modelId="{5F2D8343-55E4-4E67-89B8-908211C12EF1}" type="sibTrans" cxnId="{8498CD5E-E930-4C9A-86A3-B15F726482E7}">
      <dgm:prSet/>
      <dgm:spPr/>
      <dgm:t>
        <a:bodyPr/>
        <a:lstStyle/>
        <a:p>
          <a:endParaRPr lang="en-US"/>
        </a:p>
      </dgm:t>
    </dgm:pt>
    <dgm:pt modelId="{A187C35E-C003-4948-9E94-F1633BE37F53}">
      <dgm:prSet/>
      <dgm:spPr/>
      <dgm:t>
        <a:bodyPr/>
        <a:lstStyle/>
        <a:p>
          <a:r>
            <a:rPr lang="en-US" b="0" i="0"/>
            <a:t>Relationships between channel type and category.</a:t>
          </a:r>
          <a:endParaRPr lang="en-US"/>
        </a:p>
      </dgm:t>
    </dgm:pt>
    <dgm:pt modelId="{4C026ABF-3C48-48CA-9052-B2B850D799D9}" type="parTrans" cxnId="{EE53AE03-6D3B-4E6C-ACEF-E5DA7F054FDE}">
      <dgm:prSet/>
      <dgm:spPr/>
      <dgm:t>
        <a:bodyPr/>
        <a:lstStyle/>
        <a:p>
          <a:endParaRPr lang="en-US"/>
        </a:p>
      </dgm:t>
    </dgm:pt>
    <dgm:pt modelId="{B0A664E3-28FA-42D6-9E92-96AC71F9842A}" type="sibTrans" cxnId="{EE53AE03-6D3B-4E6C-ACEF-E5DA7F054FDE}">
      <dgm:prSet/>
      <dgm:spPr/>
      <dgm:t>
        <a:bodyPr/>
        <a:lstStyle/>
        <a:p>
          <a:endParaRPr lang="en-US"/>
        </a:p>
      </dgm:t>
    </dgm:pt>
    <dgm:pt modelId="{D739FF46-E9DB-4010-AD0C-3239601C2C3B}">
      <dgm:prSet/>
      <dgm:spPr/>
      <dgm:t>
        <a:bodyPr/>
        <a:lstStyle/>
        <a:p>
          <a:r>
            <a:rPr lang="en-US" b="1" i="0"/>
            <a:t>After Preprocessing</a:t>
          </a:r>
          <a:r>
            <a:rPr lang="en-US" b="0" i="0"/>
            <a:t>:</a:t>
          </a:r>
          <a:endParaRPr lang="en-US"/>
        </a:p>
      </dgm:t>
    </dgm:pt>
    <dgm:pt modelId="{A949D60D-0B13-46EA-894D-7B662ED8B753}" type="parTrans" cxnId="{786E63A3-24F6-4525-A23A-6BB879B637F7}">
      <dgm:prSet/>
      <dgm:spPr/>
      <dgm:t>
        <a:bodyPr/>
        <a:lstStyle/>
        <a:p>
          <a:endParaRPr lang="en-US"/>
        </a:p>
      </dgm:t>
    </dgm:pt>
    <dgm:pt modelId="{75B78954-79E2-408D-A801-953C0FDA26EE}" type="sibTrans" cxnId="{786E63A3-24F6-4525-A23A-6BB879B637F7}">
      <dgm:prSet/>
      <dgm:spPr/>
      <dgm:t>
        <a:bodyPr/>
        <a:lstStyle/>
        <a:p>
          <a:endParaRPr lang="en-US"/>
        </a:p>
      </dgm:t>
    </dgm:pt>
    <dgm:pt modelId="{0E4647F0-9DC0-4758-9BAA-B817FAEE53A4}">
      <dgm:prSet/>
      <dgm:spPr/>
      <dgm:t>
        <a:bodyPr/>
        <a:lstStyle/>
        <a:p>
          <a:r>
            <a:rPr lang="en-US" b="0" i="0"/>
            <a:t>Heatmap for feature correlation.</a:t>
          </a:r>
          <a:endParaRPr lang="en-US"/>
        </a:p>
      </dgm:t>
    </dgm:pt>
    <dgm:pt modelId="{AB59840F-FD90-4DBF-BC78-5C439F047174}" type="parTrans" cxnId="{E983D1DC-E5AA-4E3B-BA42-BE13AF8E47F6}">
      <dgm:prSet/>
      <dgm:spPr/>
      <dgm:t>
        <a:bodyPr/>
        <a:lstStyle/>
        <a:p>
          <a:endParaRPr lang="en-US"/>
        </a:p>
      </dgm:t>
    </dgm:pt>
    <dgm:pt modelId="{3AFA8B50-6F35-456F-82E3-3D9F1C01FB37}" type="sibTrans" cxnId="{E983D1DC-E5AA-4E3B-BA42-BE13AF8E47F6}">
      <dgm:prSet/>
      <dgm:spPr/>
      <dgm:t>
        <a:bodyPr/>
        <a:lstStyle/>
        <a:p>
          <a:endParaRPr lang="en-US"/>
        </a:p>
      </dgm:t>
    </dgm:pt>
    <dgm:pt modelId="{8A08E56D-37CC-4CAF-B071-EAE09AA6B99E}">
      <dgm:prSet/>
      <dgm:spPr/>
      <dgm:t>
        <a:bodyPr/>
        <a:lstStyle/>
        <a:p>
          <a:r>
            <a:rPr lang="en-US" b="0" i="0"/>
            <a:t>Scatter plots for feature relationships.</a:t>
          </a:r>
          <a:endParaRPr lang="en-US"/>
        </a:p>
      </dgm:t>
    </dgm:pt>
    <dgm:pt modelId="{2AFCEF25-98A8-4ECF-AABF-E48D07B0EEC4}" type="parTrans" cxnId="{2A7B4049-11FA-4814-96FE-E9B78DD5780F}">
      <dgm:prSet/>
      <dgm:spPr/>
      <dgm:t>
        <a:bodyPr/>
        <a:lstStyle/>
        <a:p>
          <a:endParaRPr lang="en-US"/>
        </a:p>
      </dgm:t>
    </dgm:pt>
    <dgm:pt modelId="{4AA0EF39-39A2-48C0-89AF-8339CAB30C5A}" type="sibTrans" cxnId="{2A7B4049-11FA-4814-96FE-E9B78DD5780F}">
      <dgm:prSet/>
      <dgm:spPr/>
      <dgm:t>
        <a:bodyPr/>
        <a:lstStyle/>
        <a:p>
          <a:endParaRPr lang="en-US"/>
        </a:p>
      </dgm:t>
    </dgm:pt>
    <dgm:pt modelId="{93DF0A92-DA91-41CE-B128-276DFB84E070}">
      <dgm:prSet/>
      <dgm:spPr/>
      <dgm:t>
        <a:bodyPr/>
        <a:lstStyle/>
        <a:p>
          <a:r>
            <a:rPr lang="en-US" b="0" i="0"/>
            <a:t>Feature importance using Random Forest.</a:t>
          </a:r>
          <a:endParaRPr lang="en-US"/>
        </a:p>
      </dgm:t>
    </dgm:pt>
    <dgm:pt modelId="{F9EE4ACA-3FD4-4755-9EA3-5AA89CFC8F58}" type="parTrans" cxnId="{694C70C7-5BFE-4608-8EBD-622D23CC0E2C}">
      <dgm:prSet/>
      <dgm:spPr/>
      <dgm:t>
        <a:bodyPr/>
        <a:lstStyle/>
        <a:p>
          <a:endParaRPr lang="en-US"/>
        </a:p>
      </dgm:t>
    </dgm:pt>
    <dgm:pt modelId="{B35F4B38-3351-46D8-9F8B-F9D666EF569B}" type="sibTrans" cxnId="{694C70C7-5BFE-4608-8EBD-622D23CC0E2C}">
      <dgm:prSet/>
      <dgm:spPr/>
      <dgm:t>
        <a:bodyPr/>
        <a:lstStyle/>
        <a:p>
          <a:endParaRPr lang="en-US"/>
        </a:p>
      </dgm:t>
    </dgm:pt>
    <dgm:pt modelId="{17254D60-6CFE-C442-A8D3-DB568DDD3D92}" type="pres">
      <dgm:prSet presAssocID="{F7887A08-6CC2-4493-8345-843FCFA4227C}" presName="Name0" presStyleCnt="0">
        <dgm:presLayoutVars>
          <dgm:dir/>
          <dgm:animLvl val="lvl"/>
          <dgm:resizeHandles val="exact"/>
        </dgm:presLayoutVars>
      </dgm:prSet>
      <dgm:spPr/>
    </dgm:pt>
    <dgm:pt modelId="{74E5CB01-E5C2-E049-8026-34CF91B0C2B0}" type="pres">
      <dgm:prSet presAssocID="{06EFE7ED-EEDB-46AF-B022-D690B5363C30}" presName="composite" presStyleCnt="0"/>
      <dgm:spPr/>
    </dgm:pt>
    <dgm:pt modelId="{DD0AA3AA-F0DE-0748-B7B8-96E8EAED293F}" type="pres">
      <dgm:prSet presAssocID="{06EFE7ED-EEDB-46AF-B022-D690B5363C30}" presName="parTx" presStyleLbl="alignNode1" presStyleIdx="0" presStyleCnt="2">
        <dgm:presLayoutVars>
          <dgm:chMax val="0"/>
          <dgm:chPref val="0"/>
          <dgm:bulletEnabled val="1"/>
        </dgm:presLayoutVars>
      </dgm:prSet>
      <dgm:spPr/>
    </dgm:pt>
    <dgm:pt modelId="{296C590F-CA42-8E42-9FB4-EDD4492A71C1}" type="pres">
      <dgm:prSet presAssocID="{06EFE7ED-EEDB-46AF-B022-D690B5363C30}" presName="desTx" presStyleLbl="alignAccFollowNode1" presStyleIdx="0" presStyleCnt="2">
        <dgm:presLayoutVars>
          <dgm:bulletEnabled val="1"/>
        </dgm:presLayoutVars>
      </dgm:prSet>
      <dgm:spPr/>
    </dgm:pt>
    <dgm:pt modelId="{3CD69F91-3AEF-3640-9FAE-BE4BF0452C83}" type="pres">
      <dgm:prSet presAssocID="{3AEB589E-52AB-498E-834C-AA268ED58D67}" presName="space" presStyleCnt="0"/>
      <dgm:spPr/>
    </dgm:pt>
    <dgm:pt modelId="{9D0BFC0D-95C1-DB48-86B7-C6928338BA8D}" type="pres">
      <dgm:prSet presAssocID="{D739FF46-E9DB-4010-AD0C-3239601C2C3B}" presName="composite" presStyleCnt="0"/>
      <dgm:spPr/>
    </dgm:pt>
    <dgm:pt modelId="{62EF6ED7-A728-6341-8A04-19360770DAB1}" type="pres">
      <dgm:prSet presAssocID="{D739FF46-E9DB-4010-AD0C-3239601C2C3B}" presName="parTx" presStyleLbl="alignNode1" presStyleIdx="1" presStyleCnt="2">
        <dgm:presLayoutVars>
          <dgm:chMax val="0"/>
          <dgm:chPref val="0"/>
          <dgm:bulletEnabled val="1"/>
        </dgm:presLayoutVars>
      </dgm:prSet>
      <dgm:spPr/>
    </dgm:pt>
    <dgm:pt modelId="{D4C14C6B-54C2-6549-8D8C-5D319702BDD7}" type="pres">
      <dgm:prSet presAssocID="{D739FF46-E9DB-4010-AD0C-3239601C2C3B}" presName="desTx" presStyleLbl="alignAccFollowNode1" presStyleIdx="1" presStyleCnt="2">
        <dgm:presLayoutVars>
          <dgm:bulletEnabled val="1"/>
        </dgm:presLayoutVars>
      </dgm:prSet>
      <dgm:spPr/>
    </dgm:pt>
  </dgm:ptLst>
  <dgm:cxnLst>
    <dgm:cxn modelId="{EE53AE03-6D3B-4E6C-ACEF-E5DA7F054FDE}" srcId="{06EFE7ED-EEDB-46AF-B022-D690B5363C30}" destId="{A187C35E-C003-4948-9E94-F1633BE37F53}" srcOrd="1" destOrd="0" parTransId="{4C026ABF-3C48-48CA-9052-B2B850D799D9}" sibTransId="{B0A664E3-28FA-42D6-9E92-96AC71F9842A}"/>
    <dgm:cxn modelId="{234AAC13-1452-1B4F-886B-0ABA02F916B1}" type="presOf" srcId="{8A08E56D-37CC-4CAF-B071-EAE09AA6B99E}" destId="{D4C14C6B-54C2-6549-8D8C-5D319702BDD7}" srcOrd="0" destOrd="1" presId="urn:microsoft.com/office/officeart/2005/8/layout/hList1"/>
    <dgm:cxn modelId="{EBBA0D36-26B3-AB49-9F70-474C312482CA}" type="presOf" srcId="{D739FF46-E9DB-4010-AD0C-3239601C2C3B}" destId="{62EF6ED7-A728-6341-8A04-19360770DAB1}" srcOrd="0" destOrd="0" presId="urn:microsoft.com/office/officeart/2005/8/layout/hList1"/>
    <dgm:cxn modelId="{2A7B4049-11FA-4814-96FE-E9B78DD5780F}" srcId="{D739FF46-E9DB-4010-AD0C-3239601C2C3B}" destId="{8A08E56D-37CC-4CAF-B071-EAE09AA6B99E}" srcOrd="1" destOrd="0" parTransId="{2AFCEF25-98A8-4ECF-AABF-E48D07B0EEC4}" sibTransId="{4AA0EF39-39A2-48C0-89AF-8339CAB30C5A}"/>
    <dgm:cxn modelId="{AC670A59-4DC7-459A-AF64-81628AD2E3D1}" srcId="{F7887A08-6CC2-4493-8345-843FCFA4227C}" destId="{06EFE7ED-EEDB-46AF-B022-D690B5363C30}" srcOrd="0" destOrd="0" parTransId="{8C9A3672-1999-45B4-B4DF-641BC0D3F3EC}" sibTransId="{3AEB589E-52AB-498E-834C-AA268ED58D67}"/>
    <dgm:cxn modelId="{8498CD5E-E930-4C9A-86A3-B15F726482E7}" srcId="{06EFE7ED-EEDB-46AF-B022-D690B5363C30}" destId="{4C6DF21F-DD95-414C-A787-FF1C89B55E10}" srcOrd="0" destOrd="0" parTransId="{2B991431-5C85-466D-A9A9-5ECB7C01CF13}" sibTransId="{5F2D8343-55E4-4E67-89B8-908211C12EF1}"/>
    <dgm:cxn modelId="{72C8416F-94E0-B944-8B72-DAF525932756}" type="presOf" srcId="{0E4647F0-9DC0-4758-9BAA-B817FAEE53A4}" destId="{D4C14C6B-54C2-6549-8D8C-5D319702BDD7}" srcOrd="0" destOrd="0" presId="urn:microsoft.com/office/officeart/2005/8/layout/hList1"/>
    <dgm:cxn modelId="{7CE8C37D-54DC-0547-A360-C61C75B2D5D7}" type="presOf" srcId="{93DF0A92-DA91-41CE-B128-276DFB84E070}" destId="{D4C14C6B-54C2-6549-8D8C-5D319702BDD7}" srcOrd="0" destOrd="2" presId="urn:microsoft.com/office/officeart/2005/8/layout/hList1"/>
    <dgm:cxn modelId="{D1D67D95-2871-E84F-85DE-581E76B13DDD}" type="presOf" srcId="{06EFE7ED-EEDB-46AF-B022-D690B5363C30}" destId="{DD0AA3AA-F0DE-0748-B7B8-96E8EAED293F}" srcOrd="0" destOrd="0" presId="urn:microsoft.com/office/officeart/2005/8/layout/hList1"/>
    <dgm:cxn modelId="{786E63A3-24F6-4525-A23A-6BB879B637F7}" srcId="{F7887A08-6CC2-4493-8345-843FCFA4227C}" destId="{D739FF46-E9DB-4010-AD0C-3239601C2C3B}" srcOrd="1" destOrd="0" parTransId="{A949D60D-0B13-46EA-894D-7B662ED8B753}" sibTransId="{75B78954-79E2-408D-A801-953C0FDA26EE}"/>
    <dgm:cxn modelId="{EC48B7A9-818C-0547-873A-287251A7098E}" type="presOf" srcId="{F7887A08-6CC2-4493-8345-843FCFA4227C}" destId="{17254D60-6CFE-C442-A8D3-DB568DDD3D92}" srcOrd="0" destOrd="0" presId="urn:microsoft.com/office/officeart/2005/8/layout/hList1"/>
    <dgm:cxn modelId="{B07B27AE-C518-174F-ABAA-262F67FC67F6}" type="presOf" srcId="{A187C35E-C003-4948-9E94-F1633BE37F53}" destId="{296C590F-CA42-8E42-9FB4-EDD4492A71C1}" srcOrd="0" destOrd="1" presId="urn:microsoft.com/office/officeart/2005/8/layout/hList1"/>
    <dgm:cxn modelId="{694C70C7-5BFE-4608-8EBD-622D23CC0E2C}" srcId="{D739FF46-E9DB-4010-AD0C-3239601C2C3B}" destId="{93DF0A92-DA91-41CE-B128-276DFB84E070}" srcOrd="2" destOrd="0" parTransId="{F9EE4ACA-3FD4-4755-9EA3-5AA89CFC8F58}" sibTransId="{B35F4B38-3351-46D8-9F8B-F9D666EF569B}"/>
    <dgm:cxn modelId="{E983D1DC-E5AA-4E3B-BA42-BE13AF8E47F6}" srcId="{D739FF46-E9DB-4010-AD0C-3239601C2C3B}" destId="{0E4647F0-9DC0-4758-9BAA-B817FAEE53A4}" srcOrd="0" destOrd="0" parTransId="{AB59840F-FD90-4DBF-BC78-5C439F047174}" sibTransId="{3AFA8B50-6F35-456F-82E3-3D9F1C01FB37}"/>
    <dgm:cxn modelId="{1E11E1FE-23C3-554C-AF6A-0AB80F13E21F}" type="presOf" srcId="{4C6DF21F-DD95-414C-A787-FF1C89B55E10}" destId="{296C590F-CA42-8E42-9FB4-EDD4492A71C1}" srcOrd="0" destOrd="0" presId="urn:microsoft.com/office/officeart/2005/8/layout/hList1"/>
    <dgm:cxn modelId="{B848BF6A-BD71-7A47-8693-319AD961F758}" type="presParOf" srcId="{17254D60-6CFE-C442-A8D3-DB568DDD3D92}" destId="{74E5CB01-E5C2-E049-8026-34CF91B0C2B0}" srcOrd="0" destOrd="0" presId="urn:microsoft.com/office/officeart/2005/8/layout/hList1"/>
    <dgm:cxn modelId="{01E85647-B662-B542-A481-DD56061F69CC}" type="presParOf" srcId="{74E5CB01-E5C2-E049-8026-34CF91B0C2B0}" destId="{DD0AA3AA-F0DE-0748-B7B8-96E8EAED293F}" srcOrd="0" destOrd="0" presId="urn:microsoft.com/office/officeart/2005/8/layout/hList1"/>
    <dgm:cxn modelId="{ED92CF27-21A0-FF42-859B-703222A43420}" type="presParOf" srcId="{74E5CB01-E5C2-E049-8026-34CF91B0C2B0}" destId="{296C590F-CA42-8E42-9FB4-EDD4492A71C1}" srcOrd="1" destOrd="0" presId="urn:microsoft.com/office/officeart/2005/8/layout/hList1"/>
    <dgm:cxn modelId="{6E567C5A-DB4B-3843-991F-1436C0DBE2C1}" type="presParOf" srcId="{17254D60-6CFE-C442-A8D3-DB568DDD3D92}" destId="{3CD69F91-3AEF-3640-9FAE-BE4BF0452C83}" srcOrd="1" destOrd="0" presId="urn:microsoft.com/office/officeart/2005/8/layout/hList1"/>
    <dgm:cxn modelId="{865118BE-741E-0547-99A3-668283438765}" type="presParOf" srcId="{17254D60-6CFE-C442-A8D3-DB568DDD3D92}" destId="{9D0BFC0D-95C1-DB48-86B7-C6928338BA8D}" srcOrd="2" destOrd="0" presId="urn:microsoft.com/office/officeart/2005/8/layout/hList1"/>
    <dgm:cxn modelId="{078797AF-5058-4F46-93D9-867CC4F8CCE8}" type="presParOf" srcId="{9D0BFC0D-95C1-DB48-86B7-C6928338BA8D}" destId="{62EF6ED7-A728-6341-8A04-19360770DAB1}" srcOrd="0" destOrd="0" presId="urn:microsoft.com/office/officeart/2005/8/layout/hList1"/>
    <dgm:cxn modelId="{C4C35A12-4455-EA48-A4BF-8E398CB05139}" type="presParOf" srcId="{9D0BFC0D-95C1-DB48-86B7-C6928338BA8D}" destId="{D4C14C6B-54C2-6549-8D8C-5D319702BDD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773F30-9881-42DF-8F25-80B8C58B694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BEE924F-6598-4225-AE5E-A3A761421A02}">
      <dgm:prSet/>
      <dgm:spPr/>
      <dgm:t>
        <a:bodyPr/>
        <a:lstStyle/>
        <a:p>
          <a:pPr>
            <a:lnSpc>
              <a:spcPct val="100000"/>
            </a:lnSpc>
            <a:defRPr b="1"/>
          </a:pPr>
          <a:r>
            <a:rPr lang="en-US" b="1" i="0"/>
            <a:t>Functions</a:t>
          </a:r>
          <a:r>
            <a:rPr lang="en-US" b="0" i="0"/>
            <a:t>:</a:t>
          </a:r>
          <a:endParaRPr lang="en-US"/>
        </a:p>
      </dgm:t>
    </dgm:pt>
    <dgm:pt modelId="{7E61CB50-4BB3-4048-90E5-B822067B5341}" type="parTrans" cxnId="{3AC2ABCA-BA95-42A4-A06C-2B7C9C409211}">
      <dgm:prSet/>
      <dgm:spPr/>
      <dgm:t>
        <a:bodyPr/>
        <a:lstStyle/>
        <a:p>
          <a:endParaRPr lang="en-US"/>
        </a:p>
      </dgm:t>
    </dgm:pt>
    <dgm:pt modelId="{03CB7EE4-E4F2-42E0-A2C3-E7E7F5E043F1}" type="sibTrans" cxnId="{3AC2ABCA-BA95-42A4-A06C-2B7C9C409211}">
      <dgm:prSet/>
      <dgm:spPr/>
      <dgm:t>
        <a:bodyPr/>
        <a:lstStyle/>
        <a:p>
          <a:endParaRPr lang="en-US"/>
        </a:p>
      </dgm:t>
    </dgm:pt>
    <dgm:pt modelId="{AA4E510F-3950-4A0D-AAFF-8820F9FAB45A}">
      <dgm:prSet/>
      <dgm:spPr/>
      <dgm:t>
        <a:bodyPr/>
        <a:lstStyle/>
        <a:p>
          <a:pPr>
            <a:lnSpc>
              <a:spcPct val="100000"/>
            </a:lnSpc>
          </a:pPr>
          <a:r>
            <a:rPr lang="en-US" b="0" i="0"/>
            <a:t>Removal of low-importance features.</a:t>
          </a:r>
          <a:endParaRPr lang="en-US"/>
        </a:p>
      </dgm:t>
    </dgm:pt>
    <dgm:pt modelId="{5741CAAE-F8E1-42E2-969D-2DC7F5A321CC}" type="parTrans" cxnId="{30D4BDA2-D3FA-49C2-88A6-8EF57A9AA6AA}">
      <dgm:prSet/>
      <dgm:spPr/>
      <dgm:t>
        <a:bodyPr/>
        <a:lstStyle/>
        <a:p>
          <a:endParaRPr lang="en-US"/>
        </a:p>
      </dgm:t>
    </dgm:pt>
    <dgm:pt modelId="{E8B81219-B5D9-473E-A6FE-72DA7594C78A}" type="sibTrans" cxnId="{30D4BDA2-D3FA-49C2-88A6-8EF57A9AA6AA}">
      <dgm:prSet/>
      <dgm:spPr/>
      <dgm:t>
        <a:bodyPr/>
        <a:lstStyle/>
        <a:p>
          <a:endParaRPr lang="en-US"/>
        </a:p>
      </dgm:t>
    </dgm:pt>
    <dgm:pt modelId="{44C6A962-7505-456C-AE12-CB87F035A015}">
      <dgm:prSet/>
      <dgm:spPr/>
      <dgm:t>
        <a:bodyPr/>
        <a:lstStyle/>
        <a:p>
          <a:pPr>
            <a:lnSpc>
              <a:spcPct val="100000"/>
            </a:lnSpc>
          </a:pPr>
          <a:r>
            <a:rPr lang="en-US" b="0" i="0"/>
            <a:t>Generation of 'average_yearly_earnings' from high and low yearly earnings.</a:t>
          </a:r>
          <a:endParaRPr lang="en-US"/>
        </a:p>
      </dgm:t>
    </dgm:pt>
    <dgm:pt modelId="{BC33D782-F69B-41D2-908B-C186C326EA74}" type="parTrans" cxnId="{32B74814-A5E3-4620-9D72-98DDEE6401FC}">
      <dgm:prSet/>
      <dgm:spPr/>
      <dgm:t>
        <a:bodyPr/>
        <a:lstStyle/>
        <a:p>
          <a:endParaRPr lang="en-US"/>
        </a:p>
      </dgm:t>
    </dgm:pt>
    <dgm:pt modelId="{F87E747F-9223-4C89-A7A5-E48A9F62B351}" type="sibTrans" cxnId="{32B74814-A5E3-4620-9D72-98DDEE6401FC}">
      <dgm:prSet/>
      <dgm:spPr/>
      <dgm:t>
        <a:bodyPr/>
        <a:lstStyle/>
        <a:p>
          <a:endParaRPr lang="en-US"/>
        </a:p>
      </dgm:t>
    </dgm:pt>
    <dgm:pt modelId="{E2EABB74-9DAF-4E2F-B60F-F553267F54CD}">
      <dgm:prSet/>
      <dgm:spPr/>
      <dgm:t>
        <a:bodyPr/>
        <a:lstStyle/>
        <a:p>
          <a:pPr>
            <a:lnSpc>
              <a:spcPct val="100000"/>
            </a:lnSpc>
          </a:pPr>
          <a:r>
            <a:rPr lang="en-US" b="0" i="0"/>
            <a:t>Dropping redundant columns.</a:t>
          </a:r>
          <a:endParaRPr lang="en-US"/>
        </a:p>
      </dgm:t>
    </dgm:pt>
    <dgm:pt modelId="{C802F3AE-839A-4E7C-A8C0-4BD7BA2684A3}" type="parTrans" cxnId="{13582835-B308-4D18-9DE0-CE6F42FA3992}">
      <dgm:prSet/>
      <dgm:spPr/>
      <dgm:t>
        <a:bodyPr/>
        <a:lstStyle/>
        <a:p>
          <a:endParaRPr lang="en-US"/>
        </a:p>
      </dgm:t>
    </dgm:pt>
    <dgm:pt modelId="{09C99282-5EF2-4670-9E70-D67C500AFCED}" type="sibTrans" cxnId="{13582835-B308-4D18-9DE0-CE6F42FA3992}">
      <dgm:prSet/>
      <dgm:spPr/>
      <dgm:t>
        <a:bodyPr/>
        <a:lstStyle/>
        <a:p>
          <a:endParaRPr lang="en-US"/>
        </a:p>
      </dgm:t>
    </dgm:pt>
    <dgm:pt modelId="{627888E1-52A0-4937-BE23-597BD766B79E}">
      <dgm:prSet/>
      <dgm:spPr/>
      <dgm:t>
        <a:bodyPr/>
        <a:lstStyle/>
        <a:p>
          <a:pPr>
            <a:lnSpc>
              <a:spcPct val="100000"/>
            </a:lnSpc>
            <a:defRPr b="1"/>
          </a:pPr>
          <a:r>
            <a:rPr lang="en-US" b="1" i="0"/>
            <a:t>Outcome</a:t>
          </a:r>
          <a:r>
            <a:rPr lang="en-US" b="0" i="0"/>
            <a:t>:</a:t>
          </a:r>
          <a:endParaRPr lang="en-US"/>
        </a:p>
      </dgm:t>
    </dgm:pt>
    <dgm:pt modelId="{163AC244-C977-4F51-B485-B573D0A50E2A}" type="parTrans" cxnId="{06404B63-59F1-424D-A55C-16CFCBC987EC}">
      <dgm:prSet/>
      <dgm:spPr/>
      <dgm:t>
        <a:bodyPr/>
        <a:lstStyle/>
        <a:p>
          <a:endParaRPr lang="en-US"/>
        </a:p>
      </dgm:t>
    </dgm:pt>
    <dgm:pt modelId="{CC14DFD2-39A1-4E1F-919A-C24291165985}" type="sibTrans" cxnId="{06404B63-59F1-424D-A55C-16CFCBC987EC}">
      <dgm:prSet/>
      <dgm:spPr/>
      <dgm:t>
        <a:bodyPr/>
        <a:lstStyle/>
        <a:p>
          <a:endParaRPr lang="en-US"/>
        </a:p>
      </dgm:t>
    </dgm:pt>
    <dgm:pt modelId="{D0E32219-535E-4597-B90C-2F5FA2802691}">
      <dgm:prSet/>
      <dgm:spPr/>
      <dgm:t>
        <a:bodyPr/>
        <a:lstStyle/>
        <a:p>
          <a:pPr>
            <a:lnSpc>
              <a:spcPct val="100000"/>
            </a:lnSpc>
          </a:pPr>
          <a:r>
            <a:rPr lang="en-US" b="0" i="0"/>
            <a:t>A dataset optimized for prediction with the most significant features.</a:t>
          </a:r>
          <a:endParaRPr lang="en-US"/>
        </a:p>
      </dgm:t>
    </dgm:pt>
    <dgm:pt modelId="{22944E48-AA54-47D1-AE5B-AC921890E725}" type="parTrans" cxnId="{DEA96896-6D7C-4F47-9BED-6853A6FD249F}">
      <dgm:prSet/>
      <dgm:spPr/>
      <dgm:t>
        <a:bodyPr/>
        <a:lstStyle/>
        <a:p>
          <a:endParaRPr lang="en-US"/>
        </a:p>
      </dgm:t>
    </dgm:pt>
    <dgm:pt modelId="{9C997F4C-489B-45ED-A5A4-D6FD7DA1CAA5}" type="sibTrans" cxnId="{DEA96896-6D7C-4F47-9BED-6853A6FD249F}">
      <dgm:prSet/>
      <dgm:spPr/>
      <dgm:t>
        <a:bodyPr/>
        <a:lstStyle/>
        <a:p>
          <a:endParaRPr lang="en-US"/>
        </a:p>
      </dgm:t>
    </dgm:pt>
    <dgm:pt modelId="{2D21C7C9-7F05-40E9-BE4D-1131AA8351BB}" type="pres">
      <dgm:prSet presAssocID="{2C773F30-9881-42DF-8F25-80B8C58B6940}" presName="root" presStyleCnt="0">
        <dgm:presLayoutVars>
          <dgm:dir/>
          <dgm:resizeHandles val="exact"/>
        </dgm:presLayoutVars>
      </dgm:prSet>
      <dgm:spPr/>
    </dgm:pt>
    <dgm:pt modelId="{C4A2A429-C670-44FB-997F-6F60E6FD5D85}" type="pres">
      <dgm:prSet presAssocID="{FBEE924F-6598-4225-AE5E-A3A761421A02}" presName="compNode" presStyleCnt="0"/>
      <dgm:spPr/>
    </dgm:pt>
    <dgm:pt modelId="{3F30816D-0C99-471A-A886-99A38F9ADB50}" type="pres">
      <dgm:prSet presAssocID="{FBEE924F-6598-4225-AE5E-A3A761421A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D2703723-99E2-46F6-BD4F-A09DD51A9320}" type="pres">
      <dgm:prSet presAssocID="{FBEE924F-6598-4225-AE5E-A3A761421A02}" presName="iconSpace" presStyleCnt="0"/>
      <dgm:spPr/>
    </dgm:pt>
    <dgm:pt modelId="{C090ED3A-C024-4986-A771-296EA3317796}" type="pres">
      <dgm:prSet presAssocID="{FBEE924F-6598-4225-AE5E-A3A761421A02}" presName="parTx" presStyleLbl="revTx" presStyleIdx="0" presStyleCnt="4">
        <dgm:presLayoutVars>
          <dgm:chMax val="0"/>
          <dgm:chPref val="0"/>
        </dgm:presLayoutVars>
      </dgm:prSet>
      <dgm:spPr/>
    </dgm:pt>
    <dgm:pt modelId="{9AF255B3-57BF-4F2A-BEC0-DC211FA83B4F}" type="pres">
      <dgm:prSet presAssocID="{FBEE924F-6598-4225-AE5E-A3A761421A02}" presName="txSpace" presStyleCnt="0"/>
      <dgm:spPr/>
    </dgm:pt>
    <dgm:pt modelId="{4278BF48-F481-4DE7-9066-654817F8DD60}" type="pres">
      <dgm:prSet presAssocID="{FBEE924F-6598-4225-AE5E-A3A761421A02}" presName="desTx" presStyleLbl="revTx" presStyleIdx="1" presStyleCnt="4">
        <dgm:presLayoutVars/>
      </dgm:prSet>
      <dgm:spPr/>
    </dgm:pt>
    <dgm:pt modelId="{56601B1D-7164-4BFB-8549-A564414FB6C2}" type="pres">
      <dgm:prSet presAssocID="{03CB7EE4-E4F2-42E0-A2C3-E7E7F5E043F1}" presName="sibTrans" presStyleCnt="0"/>
      <dgm:spPr/>
    </dgm:pt>
    <dgm:pt modelId="{686606FA-631B-481A-93B2-23F8E0D582FD}" type="pres">
      <dgm:prSet presAssocID="{627888E1-52A0-4937-BE23-597BD766B79E}" presName="compNode" presStyleCnt="0"/>
      <dgm:spPr/>
    </dgm:pt>
    <dgm:pt modelId="{750A82E2-E765-4F91-93F6-5CA14785FC93}" type="pres">
      <dgm:prSet presAssocID="{627888E1-52A0-4937-BE23-597BD766B7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8CD33AD-78E5-46C4-93EB-166E9F1D290B}" type="pres">
      <dgm:prSet presAssocID="{627888E1-52A0-4937-BE23-597BD766B79E}" presName="iconSpace" presStyleCnt="0"/>
      <dgm:spPr/>
    </dgm:pt>
    <dgm:pt modelId="{0FE2F4D2-42C6-449A-B756-3C3E383D2A48}" type="pres">
      <dgm:prSet presAssocID="{627888E1-52A0-4937-BE23-597BD766B79E}" presName="parTx" presStyleLbl="revTx" presStyleIdx="2" presStyleCnt="4">
        <dgm:presLayoutVars>
          <dgm:chMax val="0"/>
          <dgm:chPref val="0"/>
        </dgm:presLayoutVars>
      </dgm:prSet>
      <dgm:spPr/>
    </dgm:pt>
    <dgm:pt modelId="{C820A3E3-D26C-4DBA-A0B4-C49D19FE1864}" type="pres">
      <dgm:prSet presAssocID="{627888E1-52A0-4937-BE23-597BD766B79E}" presName="txSpace" presStyleCnt="0"/>
      <dgm:spPr/>
    </dgm:pt>
    <dgm:pt modelId="{B62B1E38-E850-4DFF-B41E-E67A0133EB24}" type="pres">
      <dgm:prSet presAssocID="{627888E1-52A0-4937-BE23-597BD766B79E}" presName="desTx" presStyleLbl="revTx" presStyleIdx="3" presStyleCnt="4">
        <dgm:presLayoutVars/>
      </dgm:prSet>
      <dgm:spPr/>
    </dgm:pt>
  </dgm:ptLst>
  <dgm:cxnLst>
    <dgm:cxn modelId="{32B74814-A5E3-4620-9D72-98DDEE6401FC}" srcId="{FBEE924F-6598-4225-AE5E-A3A761421A02}" destId="{44C6A962-7505-456C-AE12-CB87F035A015}" srcOrd="1" destOrd="0" parTransId="{BC33D782-F69B-41D2-908B-C186C326EA74}" sibTransId="{F87E747F-9223-4C89-A7A5-E48A9F62B351}"/>
    <dgm:cxn modelId="{5BC9831A-D522-4E7C-9EEA-54AA00A8FF40}" type="presOf" srcId="{44C6A962-7505-456C-AE12-CB87F035A015}" destId="{4278BF48-F481-4DE7-9066-654817F8DD60}" srcOrd="0" destOrd="1" presId="urn:microsoft.com/office/officeart/2018/2/layout/IconLabelDescriptionList"/>
    <dgm:cxn modelId="{76A79B32-467D-4AF3-A2FA-FBC9B6B79F42}" type="presOf" srcId="{2C773F30-9881-42DF-8F25-80B8C58B6940}" destId="{2D21C7C9-7F05-40E9-BE4D-1131AA8351BB}" srcOrd="0" destOrd="0" presId="urn:microsoft.com/office/officeart/2018/2/layout/IconLabelDescriptionList"/>
    <dgm:cxn modelId="{13582835-B308-4D18-9DE0-CE6F42FA3992}" srcId="{FBEE924F-6598-4225-AE5E-A3A761421A02}" destId="{E2EABB74-9DAF-4E2F-B60F-F553267F54CD}" srcOrd="2" destOrd="0" parTransId="{C802F3AE-839A-4E7C-A8C0-4BD7BA2684A3}" sibTransId="{09C99282-5EF2-4670-9E70-D67C500AFCED}"/>
    <dgm:cxn modelId="{88413144-3443-45A9-BE60-706B758696C4}" type="presOf" srcId="{AA4E510F-3950-4A0D-AAFF-8820F9FAB45A}" destId="{4278BF48-F481-4DE7-9066-654817F8DD60}" srcOrd="0" destOrd="0" presId="urn:microsoft.com/office/officeart/2018/2/layout/IconLabelDescriptionList"/>
    <dgm:cxn modelId="{E6EC8D44-00E4-48E4-8586-176E74038430}" type="presOf" srcId="{627888E1-52A0-4937-BE23-597BD766B79E}" destId="{0FE2F4D2-42C6-449A-B756-3C3E383D2A48}" srcOrd="0" destOrd="0" presId="urn:microsoft.com/office/officeart/2018/2/layout/IconLabelDescriptionList"/>
    <dgm:cxn modelId="{06404B63-59F1-424D-A55C-16CFCBC987EC}" srcId="{2C773F30-9881-42DF-8F25-80B8C58B6940}" destId="{627888E1-52A0-4937-BE23-597BD766B79E}" srcOrd="1" destOrd="0" parTransId="{163AC244-C977-4F51-B485-B573D0A50E2A}" sibTransId="{CC14DFD2-39A1-4E1F-919A-C24291165985}"/>
    <dgm:cxn modelId="{E167997A-E8AA-4B6B-A2F9-AE6BA9CE5781}" type="presOf" srcId="{E2EABB74-9DAF-4E2F-B60F-F553267F54CD}" destId="{4278BF48-F481-4DE7-9066-654817F8DD60}" srcOrd="0" destOrd="2" presId="urn:microsoft.com/office/officeart/2018/2/layout/IconLabelDescriptionList"/>
    <dgm:cxn modelId="{DEA96896-6D7C-4F47-9BED-6853A6FD249F}" srcId="{627888E1-52A0-4937-BE23-597BD766B79E}" destId="{D0E32219-535E-4597-B90C-2F5FA2802691}" srcOrd="0" destOrd="0" parTransId="{22944E48-AA54-47D1-AE5B-AC921890E725}" sibTransId="{9C997F4C-489B-45ED-A5A4-D6FD7DA1CAA5}"/>
    <dgm:cxn modelId="{30D4BDA2-D3FA-49C2-88A6-8EF57A9AA6AA}" srcId="{FBEE924F-6598-4225-AE5E-A3A761421A02}" destId="{AA4E510F-3950-4A0D-AAFF-8820F9FAB45A}" srcOrd="0" destOrd="0" parTransId="{5741CAAE-F8E1-42E2-969D-2DC7F5A321CC}" sibTransId="{E8B81219-B5D9-473E-A6FE-72DA7594C78A}"/>
    <dgm:cxn modelId="{908984A3-59EC-4E5C-8D6A-9AE9DAF3D474}" type="presOf" srcId="{FBEE924F-6598-4225-AE5E-A3A761421A02}" destId="{C090ED3A-C024-4986-A771-296EA3317796}" srcOrd="0" destOrd="0" presId="urn:microsoft.com/office/officeart/2018/2/layout/IconLabelDescriptionList"/>
    <dgm:cxn modelId="{551C8CB5-52F9-4719-9930-5F06E5090B80}" type="presOf" srcId="{D0E32219-535E-4597-B90C-2F5FA2802691}" destId="{B62B1E38-E850-4DFF-B41E-E67A0133EB24}" srcOrd="0" destOrd="0" presId="urn:microsoft.com/office/officeart/2018/2/layout/IconLabelDescriptionList"/>
    <dgm:cxn modelId="{3AC2ABCA-BA95-42A4-A06C-2B7C9C409211}" srcId="{2C773F30-9881-42DF-8F25-80B8C58B6940}" destId="{FBEE924F-6598-4225-AE5E-A3A761421A02}" srcOrd="0" destOrd="0" parTransId="{7E61CB50-4BB3-4048-90E5-B822067B5341}" sibTransId="{03CB7EE4-E4F2-42E0-A2C3-E7E7F5E043F1}"/>
    <dgm:cxn modelId="{FD38BA85-5C6F-4E6C-8123-4B6EE3484CA8}" type="presParOf" srcId="{2D21C7C9-7F05-40E9-BE4D-1131AA8351BB}" destId="{C4A2A429-C670-44FB-997F-6F60E6FD5D85}" srcOrd="0" destOrd="0" presId="urn:microsoft.com/office/officeart/2018/2/layout/IconLabelDescriptionList"/>
    <dgm:cxn modelId="{7CD43459-6338-42C3-9D21-81DEB96452F3}" type="presParOf" srcId="{C4A2A429-C670-44FB-997F-6F60E6FD5D85}" destId="{3F30816D-0C99-471A-A886-99A38F9ADB50}" srcOrd="0" destOrd="0" presId="urn:microsoft.com/office/officeart/2018/2/layout/IconLabelDescriptionList"/>
    <dgm:cxn modelId="{70422378-841D-4070-9A02-17314B40822F}" type="presParOf" srcId="{C4A2A429-C670-44FB-997F-6F60E6FD5D85}" destId="{D2703723-99E2-46F6-BD4F-A09DD51A9320}" srcOrd="1" destOrd="0" presId="urn:microsoft.com/office/officeart/2018/2/layout/IconLabelDescriptionList"/>
    <dgm:cxn modelId="{3D48B21B-1729-4CA7-A469-8126589EE248}" type="presParOf" srcId="{C4A2A429-C670-44FB-997F-6F60E6FD5D85}" destId="{C090ED3A-C024-4986-A771-296EA3317796}" srcOrd="2" destOrd="0" presId="urn:microsoft.com/office/officeart/2018/2/layout/IconLabelDescriptionList"/>
    <dgm:cxn modelId="{1AF98C83-BC77-4640-B474-3A54CF9883C2}" type="presParOf" srcId="{C4A2A429-C670-44FB-997F-6F60E6FD5D85}" destId="{9AF255B3-57BF-4F2A-BEC0-DC211FA83B4F}" srcOrd="3" destOrd="0" presId="urn:microsoft.com/office/officeart/2018/2/layout/IconLabelDescriptionList"/>
    <dgm:cxn modelId="{678D387E-59BA-45DC-9884-539936394A84}" type="presParOf" srcId="{C4A2A429-C670-44FB-997F-6F60E6FD5D85}" destId="{4278BF48-F481-4DE7-9066-654817F8DD60}" srcOrd="4" destOrd="0" presId="urn:microsoft.com/office/officeart/2018/2/layout/IconLabelDescriptionList"/>
    <dgm:cxn modelId="{137C02A5-C5A9-433E-97AE-6B8B0D83800B}" type="presParOf" srcId="{2D21C7C9-7F05-40E9-BE4D-1131AA8351BB}" destId="{56601B1D-7164-4BFB-8549-A564414FB6C2}" srcOrd="1" destOrd="0" presId="urn:microsoft.com/office/officeart/2018/2/layout/IconLabelDescriptionList"/>
    <dgm:cxn modelId="{7A7943D0-C584-4303-BA4F-B94A9D70492B}" type="presParOf" srcId="{2D21C7C9-7F05-40E9-BE4D-1131AA8351BB}" destId="{686606FA-631B-481A-93B2-23F8E0D582FD}" srcOrd="2" destOrd="0" presId="urn:microsoft.com/office/officeart/2018/2/layout/IconLabelDescriptionList"/>
    <dgm:cxn modelId="{8CE476B9-4E14-4D8A-A8E4-B704B093D9E8}" type="presParOf" srcId="{686606FA-631B-481A-93B2-23F8E0D582FD}" destId="{750A82E2-E765-4F91-93F6-5CA14785FC93}" srcOrd="0" destOrd="0" presId="urn:microsoft.com/office/officeart/2018/2/layout/IconLabelDescriptionList"/>
    <dgm:cxn modelId="{DE2C4F0D-6F13-4F0C-AE70-6210BD6A852F}" type="presParOf" srcId="{686606FA-631B-481A-93B2-23F8E0D582FD}" destId="{98CD33AD-78E5-46C4-93EB-166E9F1D290B}" srcOrd="1" destOrd="0" presId="urn:microsoft.com/office/officeart/2018/2/layout/IconLabelDescriptionList"/>
    <dgm:cxn modelId="{DB5CF7FA-F522-4755-8A3B-386F85304F5A}" type="presParOf" srcId="{686606FA-631B-481A-93B2-23F8E0D582FD}" destId="{0FE2F4D2-42C6-449A-B756-3C3E383D2A48}" srcOrd="2" destOrd="0" presId="urn:microsoft.com/office/officeart/2018/2/layout/IconLabelDescriptionList"/>
    <dgm:cxn modelId="{7981D7EA-6B5A-4C96-A391-43C8C153F790}" type="presParOf" srcId="{686606FA-631B-481A-93B2-23F8E0D582FD}" destId="{C820A3E3-D26C-4DBA-A0B4-C49D19FE1864}" srcOrd="3" destOrd="0" presId="urn:microsoft.com/office/officeart/2018/2/layout/IconLabelDescriptionList"/>
    <dgm:cxn modelId="{5F5A1416-F243-467B-BAD1-FAFF49D16C43}" type="presParOf" srcId="{686606FA-631B-481A-93B2-23F8E0D582FD}" destId="{B62B1E38-E850-4DFF-B41E-E67A0133EB2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490359-67CD-4251-911C-4CC96CFEB5F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3CAA921-9CBA-4B41-8F63-406E4F00BC77}">
      <dgm:prSet/>
      <dgm:spPr/>
      <dgm:t>
        <a:bodyPr/>
        <a:lstStyle/>
        <a:p>
          <a:pPr>
            <a:lnSpc>
              <a:spcPct val="100000"/>
            </a:lnSpc>
            <a:defRPr b="1"/>
          </a:pPr>
          <a:r>
            <a:rPr lang="en-US" b="1" i="0"/>
            <a:t>Algorithm</a:t>
          </a:r>
          <a:r>
            <a:rPr lang="en-US" b="0" i="0"/>
            <a:t>:</a:t>
          </a:r>
          <a:endParaRPr lang="en-US"/>
        </a:p>
      </dgm:t>
    </dgm:pt>
    <dgm:pt modelId="{38ADF9F7-E157-4545-914E-8A727F852C00}" type="parTrans" cxnId="{4F620701-7490-4633-A4AC-B88370E8CF52}">
      <dgm:prSet/>
      <dgm:spPr/>
      <dgm:t>
        <a:bodyPr/>
        <a:lstStyle/>
        <a:p>
          <a:endParaRPr lang="en-US"/>
        </a:p>
      </dgm:t>
    </dgm:pt>
    <dgm:pt modelId="{35467705-D590-4624-901C-29B7B3B129DE}" type="sibTrans" cxnId="{4F620701-7490-4633-A4AC-B88370E8CF52}">
      <dgm:prSet/>
      <dgm:spPr/>
      <dgm:t>
        <a:bodyPr/>
        <a:lstStyle/>
        <a:p>
          <a:endParaRPr lang="en-US"/>
        </a:p>
      </dgm:t>
    </dgm:pt>
    <dgm:pt modelId="{BAB4A61D-F756-416B-A1F6-48F7844440C1}">
      <dgm:prSet/>
      <dgm:spPr/>
      <dgm:t>
        <a:bodyPr/>
        <a:lstStyle/>
        <a:p>
          <a:pPr>
            <a:lnSpc>
              <a:spcPct val="100000"/>
            </a:lnSpc>
          </a:pPr>
          <a:r>
            <a:rPr lang="en-US" b="0" i="0"/>
            <a:t>RandomForestRegressor</a:t>
          </a:r>
          <a:endParaRPr lang="en-US"/>
        </a:p>
      </dgm:t>
    </dgm:pt>
    <dgm:pt modelId="{4F2CDEE7-5061-48A5-A31E-9A2DFB1A4F53}" type="parTrans" cxnId="{E9620054-131E-42FD-B8B5-04FB92107275}">
      <dgm:prSet/>
      <dgm:spPr/>
      <dgm:t>
        <a:bodyPr/>
        <a:lstStyle/>
        <a:p>
          <a:endParaRPr lang="en-US"/>
        </a:p>
      </dgm:t>
    </dgm:pt>
    <dgm:pt modelId="{5087C035-7694-49E6-8B29-B3AFDA9A5B13}" type="sibTrans" cxnId="{E9620054-131E-42FD-B8B5-04FB92107275}">
      <dgm:prSet/>
      <dgm:spPr/>
      <dgm:t>
        <a:bodyPr/>
        <a:lstStyle/>
        <a:p>
          <a:endParaRPr lang="en-US"/>
        </a:p>
      </dgm:t>
    </dgm:pt>
    <dgm:pt modelId="{47F4AEEC-838A-4436-8D02-46FBDEDD8BA1}">
      <dgm:prSet/>
      <dgm:spPr/>
      <dgm:t>
        <a:bodyPr/>
        <a:lstStyle/>
        <a:p>
          <a:pPr>
            <a:lnSpc>
              <a:spcPct val="100000"/>
            </a:lnSpc>
            <a:defRPr b="1"/>
          </a:pPr>
          <a:r>
            <a:rPr lang="en-US" b="1" i="0"/>
            <a:t>Evaluation Metrics</a:t>
          </a:r>
          <a:r>
            <a:rPr lang="en-US" b="0" i="0"/>
            <a:t>:</a:t>
          </a:r>
          <a:endParaRPr lang="en-US"/>
        </a:p>
      </dgm:t>
    </dgm:pt>
    <dgm:pt modelId="{27614D8C-BFBB-4203-BB6C-73E03DCD9791}" type="parTrans" cxnId="{3264D646-0DDC-4A1F-BB76-054BB2653C7E}">
      <dgm:prSet/>
      <dgm:spPr/>
      <dgm:t>
        <a:bodyPr/>
        <a:lstStyle/>
        <a:p>
          <a:endParaRPr lang="en-US"/>
        </a:p>
      </dgm:t>
    </dgm:pt>
    <dgm:pt modelId="{843AD45F-2C7F-4B13-882D-BF27EF49BFBF}" type="sibTrans" cxnId="{3264D646-0DDC-4A1F-BB76-054BB2653C7E}">
      <dgm:prSet/>
      <dgm:spPr/>
      <dgm:t>
        <a:bodyPr/>
        <a:lstStyle/>
        <a:p>
          <a:endParaRPr lang="en-US"/>
        </a:p>
      </dgm:t>
    </dgm:pt>
    <dgm:pt modelId="{165B7C0A-C9C5-442D-AFE6-826EA84CE6D0}">
      <dgm:prSet/>
      <dgm:spPr/>
      <dgm:t>
        <a:bodyPr/>
        <a:lstStyle/>
        <a:p>
          <a:pPr>
            <a:lnSpc>
              <a:spcPct val="100000"/>
            </a:lnSpc>
          </a:pPr>
          <a:r>
            <a:rPr lang="en-US" b="0" i="0"/>
            <a:t>Mean Squared Error (MSE) for regression accuracy.</a:t>
          </a:r>
          <a:endParaRPr lang="en-US"/>
        </a:p>
      </dgm:t>
    </dgm:pt>
    <dgm:pt modelId="{8B03B178-7755-43B2-8D57-519AA9A8AE60}" type="parTrans" cxnId="{640E57BD-43EB-4A43-B38F-589736F8D495}">
      <dgm:prSet/>
      <dgm:spPr/>
      <dgm:t>
        <a:bodyPr/>
        <a:lstStyle/>
        <a:p>
          <a:endParaRPr lang="en-US"/>
        </a:p>
      </dgm:t>
    </dgm:pt>
    <dgm:pt modelId="{85392F08-83B2-4F39-AB6F-6B154D0FC27B}" type="sibTrans" cxnId="{640E57BD-43EB-4A43-B38F-589736F8D495}">
      <dgm:prSet/>
      <dgm:spPr/>
      <dgm:t>
        <a:bodyPr/>
        <a:lstStyle/>
        <a:p>
          <a:endParaRPr lang="en-US"/>
        </a:p>
      </dgm:t>
    </dgm:pt>
    <dgm:pt modelId="{D08CF2FF-6D2F-46F0-B1D6-BDCF77FE5C86}">
      <dgm:prSet/>
      <dgm:spPr/>
      <dgm:t>
        <a:bodyPr/>
        <a:lstStyle/>
        <a:p>
          <a:pPr>
            <a:lnSpc>
              <a:spcPct val="100000"/>
            </a:lnSpc>
          </a:pPr>
          <a:r>
            <a:rPr lang="en-US" b="0" i="0"/>
            <a:t>R^2 Score to gauge the explanatory power of the model.</a:t>
          </a:r>
          <a:endParaRPr lang="en-US"/>
        </a:p>
      </dgm:t>
    </dgm:pt>
    <dgm:pt modelId="{923B2F3A-DDC3-4EFD-82D1-5E2C06927BB2}" type="parTrans" cxnId="{3BA9702E-6B24-4BF2-8941-753632A232B8}">
      <dgm:prSet/>
      <dgm:spPr/>
      <dgm:t>
        <a:bodyPr/>
        <a:lstStyle/>
        <a:p>
          <a:endParaRPr lang="en-US"/>
        </a:p>
      </dgm:t>
    </dgm:pt>
    <dgm:pt modelId="{C8092084-6DBD-4D3C-A5FB-C1D4FD562C5E}" type="sibTrans" cxnId="{3BA9702E-6B24-4BF2-8941-753632A232B8}">
      <dgm:prSet/>
      <dgm:spPr/>
      <dgm:t>
        <a:bodyPr/>
        <a:lstStyle/>
        <a:p>
          <a:endParaRPr lang="en-US"/>
        </a:p>
      </dgm:t>
    </dgm:pt>
    <dgm:pt modelId="{26F2943D-DE41-41A4-8DCF-461D1093BFE0}">
      <dgm:prSet/>
      <dgm:spPr/>
      <dgm:t>
        <a:bodyPr/>
        <a:lstStyle/>
        <a:p>
          <a:pPr>
            <a:lnSpc>
              <a:spcPct val="100000"/>
            </a:lnSpc>
            <a:defRPr b="1"/>
          </a:pPr>
          <a:r>
            <a:rPr lang="en-US" b="1" i="0"/>
            <a:t>Result</a:t>
          </a:r>
          <a:r>
            <a:rPr lang="en-US" b="0" i="0"/>
            <a:t>:</a:t>
          </a:r>
          <a:endParaRPr lang="en-US"/>
        </a:p>
      </dgm:t>
    </dgm:pt>
    <dgm:pt modelId="{F410A77A-67F7-43A2-849F-4FE4DB8F9241}" type="parTrans" cxnId="{DF27B6E7-C1AF-422F-8B06-ABB46FCFE047}">
      <dgm:prSet/>
      <dgm:spPr/>
      <dgm:t>
        <a:bodyPr/>
        <a:lstStyle/>
        <a:p>
          <a:endParaRPr lang="en-US"/>
        </a:p>
      </dgm:t>
    </dgm:pt>
    <dgm:pt modelId="{C75AC76C-59CC-4FEC-9943-1534B13BE29D}" type="sibTrans" cxnId="{DF27B6E7-C1AF-422F-8B06-ABB46FCFE047}">
      <dgm:prSet/>
      <dgm:spPr/>
      <dgm:t>
        <a:bodyPr/>
        <a:lstStyle/>
        <a:p>
          <a:endParaRPr lang="en-US"/>
        </a:p>
      </dgm:t>
    </dgm:pt>
    <dgm:pt modelId="{606A03BB-4097-4A77-BB8D-89DB5EF2E772}">
      <dgm:prSet/>
      <dgm:spPr/>
      <dgm:t>
        <a:bodyPr/>
        <a:lstStyle/>
        <a:p>
          <a:pPr>
            <a:lnSpc>
              <a:spcPct val="100000"/>
            </a:lnSpc>
          </a:pPr>
          <a:r>
            <a:rPr lang="en-US" b="0" i="0"/>
            <a:t>Model's ability to predict a channel's average yearly earnings with a certain accuracy.</a:t>
          </a:r>
          <a:endParaRPr lang="en-US"/>
        </a:p>
      </dgm:t>
    </dgm:pt>
    <dgm:pt modelId="{C095B439-AC9C-435D-8860-084070C7A074}" type="parTrans" cxnId="{79C4D81F-8253-4D3E-9A86-345137423140}">
      <dgm:prSet/>
      <dgm:spPr/>
      <dgm:t>
        <a:bodyPr/>
        <a:lstStyle/>
        <a:p>
          <a:endParaRPr lang="en-US"/>
        </a:p>
      </dgm:t>
    </dgm:pt>
    <dgm:pt modelId="{A839FA96-F822-4BC6-A3AE-7EB43C6CE43D}" type="sibTrans" cxnId="{79C4D81F-8253-4D3E-9A86-345137423140}">
      <dgm:prSet/>
      <dgm:spPr/>
      <dgm:t>
        <a:bodyPr/>
        <a:lstStyle/>
        <a:p>
          <a:endParaRPr lang="en-US"/>
        </a:p>
      </dgm:t>
    </dgm:pt>
    <dgm:pt modelId="{97A58875-7E13-469C-A1E2-3BE0B9B66DFF}" type="pres">
      <dgm:prSet presAssocID="{DF490359-67CD-4251-911C-4CC96CFEB5F3}" presName="root" presStyleCnt="0">
        <dgm:presLayoutVars>
          <dgm:dir/>
          <dgm:resizeHandles val="exact"/>
        </dgm:presLayoutVars>
      </dgm:prSet>
      <dgm:spPr/>
    </dgm:pt>
    <dgm:pt modelId="{331B059E-EAC7-438D-9C4C-427469D84E12}" type="pres">
      <dgm:prSet presAssocID="{33CAA921-9CBA-4B41-8F63-406E4F00BC77}" presName="compNode" presStyleCnt="0"/>
      <dgm:spPr/>
    </dgm:pt>
    <dgm:pt modelId="{7611ADAD-C1EA-44B1-B85F-9DABA6D70F2D}" type="pres">
      <dgm:prSet presAssocID="{33CAA921-9CBA-4B41-8F63-406E4F00BC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90C63276-0888-43D9-8EC1-7D61FF2CE499}" type="pres">
      <dgm:prSet presAssocID="{33CAA921-9CBA-4B41-8F63-406E4F00BC77}" presName="iconSpace" presStyleCnt="0"/>
      <dgm:spPr/>
    </dgm:pt>
    <dgm:pt modelId="{BDC21FD1-388F-48C6-A8BA-BB98D6F8270C}" type="pres">
      <dgm:prSet presAssocID="{33CAA921-9CBA-4B41-8F63-406E4F00BC77}" presName="parTx" presStyleLbl="revTx" presStyleIdx="0" presStyleCnt="6">
        <dgm:presLayoutVars>
          <dgm:chMax val="0"/>
          <dgm:chPref val="0"/>
        </dgm:presLayoutVars>
      </dgm:prSet>
      <dgm:spPr/>
    </dgm:pt>
    <dgm:pt modelId="{87ACFFAE-A2A0-4D61-BBED-0213A6B53D8E}" type="pres">
      <dgm:prSet presAssocID="{33CAA921-9CBA-4B41-8F63-406E4F00BC77}" presName="txSpace" presStyleCnt="0"/>
      <dgm:spPr/>
    </dgm:pt>
    <dgm:pt modelId="{57178CB3-C0FB-4D62-A23E-6DC549E5E735}" type="pres">
      <dgm:prSet presAssocID="{33CAA921-9CBA-4B41-8F63-406E4F00BC77}" presName="desTx" presStyleLbl="revTx" presStyleIdx="1" presStyleCnt="6">
        <dgm:presLayoutVars/>
      </dgm:prSet>
      <dgm:spPr/>
    </dgm:pt>
    <dgm:pt modelId="{2780BFF2-EEE9-4B26-A8F2-3DF40E03C5EB}" type="pres">
      <dgm:prSet presAssocID="{35467705-D590-4624-901C-29B7B3B129DE}" presName="sibTrans" presStyleCnt="0"/>
      <dgm:spPr/>
    </dgm:pt>
    <dgm:pt modelId="{C491A94E-DE6F-44E0-A828-3C7AE4A5A344}" type="pres">
      <dgm:prSet presAssocID="{47F4AEEC-838A-4436-8D02-46FBDEDD8BA1}" presName="compNode" presStyleCnt="0"/>
      <dgm:spPr/>
    </dgm:pt>
    <dgm:pt modelId="{56660A09-A1B2-4D18-8B5E-46B35338DC10}" type="pres">
      <dgm:prSet presAssocID="{47F4AEEC-838A-4436-8D02-46FBDEDD8B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e chart"/>
        </a:ext>
      </dgm:extLst>
    </dgm:pt>
    <dgm:pt modelId="{C0196AF7-ABEF-4D84-A0F4-4CBF2787C9F1}" type="pres">
      <dgm:prSet presAssocID="{47F4AEEC-838A-4436-8D02-46FBDEDD8BA1}" presName="iconSpace" presStyleCnt="0"/>
      <dgm:spPr/>
    </dgm:pt>
    <dgm:pt modelId="{3382F1C4-A928-4A66-9B66-01F714F60EB8}" type="pres">
      <dgm:prSet presAssocID="{47F4AEEC-838A-4436-8D02-46FBDEDD8BA1}" presName="parTx" presStyleLbl="revTx" presStyleIdx="2" presStyleCnt="6">
        <dgm:presLayoutVars>
          <dgm:chMax val="0"/>
          <dgm:chPref val="0"/>
        </dgm:presLayoutVars>
      </dgm:prSet>
      <dgm:spPr/>
    </dgm:pt>
    <dgm:pt modelId="{F7E5FDF0-5D38-4AF0-B11C-97781C9D70C8}" type="pres">
      <dgm:prSet presAssocID="{47F4AEEC-838A-4436-8D02-46FBDEDD8BA1}" presName="txSpace" presStyleCnt="0"/>
      <dgm:spPr/>
    </dgm:pt>
    <dgm:pt modelId="{EF9131E9-AEDC-4930-A99D-5A5E0EE0EB43}" type="pres">
      <dgm:prSet presAssocID="{47F4AEEC-838A-4436-8D02-46FBDEDD8BA1}" presName="desTx" presStyleLbl="revTx" presStyleIdx="3" presStyleCnt="6">
        <dgm:presLayoutVars/>
      </dgm:prSet>
      <dgm:spPr/>
    </dgm:pt>
    <dgm:pt modelId="{CEAC0C94-706D-4FC2-AFAE-3981787C3EB1}" type="pres">
      <dgm:prSet presAssocID="{843AD45F-2C7F-4B13-882D-BF27EF49BFBF}" presName="sibTrans" presStyleCnt="0"/>
      <dgm:spPr/>
    </dgm:pt>
    <dgm:pt modelId="{811E9CF2-F674-4B6D-830C-79B154CB6EA7}" type="pres">
      <dgm:prSet presAssocID="{26F2943D-DE41-41A4-8DCF-461D1093BFE0}" presName="compNode" presStyleCnt="0"/>
      <dgm:spPr/>
    </dgm:pt>
    <dgm:pt modelId="{54FC6394-747B-4068-9A0C-FD4602DC879A}" type="pres">
      <dgm:prSet presAssocID="{26F2943D-DE41-41A4-8DCF-461D1093BFE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266701F-9507-4414-8D5F-AFFB0D3EF5EE}" type="pres">
      <dgm:prSet presAssocID="{26F2943D-DE41-41A4-8DCF-461D1093BFE0}" presName="iconSpace" presStyleCnt="0"/>
      <dgm:spPr/>
    </dgm:pt>
    <dgm:pt modelId="{DD1A4960-1F9C-469E-935B-01B8235D8056}" type="pres">
      <dgm:prSet presAssocID="{26F2943D-DE41-41A4-8DCF-461D1093BFE0}" presName="parTx" presStyleLbl="revTx" presStyleIdx="4" presStyleCnt="6">
        <dgm:presLayoutVars>
          <dgm:chMax val="0"/>
          <dgm:chPref val="0"/>
        </dgm:presLayoutVars>
      </dgm:prSet>
      <dgm:spPr/>
    </dgm:pt>
    <dgm:pt modelId="{F6E1C3D5-D33C-4C65-B09B-5DC74A715D6D}" type="pres">
      <dgm:prSet presAssocID="{26F2943D-DE41-41A4-8DCF-461D1093BFE0}" presName="txSpace" presStyleCnt="0"/>
      <dgm:spPr/>
    </dgm:pt>
    <dgm:pt modelId="{8DF64505-B6B2-4FEB-995B-60AB7DFCFF0C}" type="pres">
      <dgm:prSet presAssocID="{26F2943D-DE41-41A4-8DCF-461D1093BFE0}" presName="desTx" presStyleLbl="revTx" presStyleIdx="5" presStyleCnt="6">
        <dgm:presLayoutVars/>
      </dgm:prSet>
      <dgm:spPr/>
    </dgm:pt>
  </dgm:ptLst>
  <dgm:cxnLst>
    <dgm:cxn modelId="{4F620701-7490-4633-A4AC-B88370E8CF52}" srcId="{DF490359-67CD-4251-911C-4CC96CFEB5F3}" destId="{33CAA921-9CBA-4B41-8F63-406E4F00BC77}" srcOrd="0" destOrd="0" parTransId="{38ADF9F7-E157-4545-914E-8A727F852C00}" sibTransId="{35467705-D590-4624-901C-29B7B3B129DE}"/>
    <dgm:cxn modelId="{79C4D81F-8253-4D3E-9A86-345137423140}" srcId="{26F2943D-DE41-41A4-8DCF-461D1093BFE0}" destId="{606A03BB-4097-4A77-BB8D-89DB5EF2E772}" srcOrd="0" destOrd="0" parTransId="{C095B439-AC9C-435D-8860-084070C7A074}" sibTransId="{A839FA96-F822-4BC6-A3AE-7EB43C6CE43D}"/>
    <dgm:cxn modelId="{3BA9702E-6B24-4BF2-8941-753632A232B8}" srcId="{47F4AEEC-838A-4436-8D02-46FBDEDD8BA1}" destId="{D08CF2FF-6D2F-46F0-B1D6-BDCF77FE5C86}" srcOrd="1" destOrd="0" parTransId="{923B2F3A-DDC3-4EFD-82D1-5E2C06927BB2}" sibTransId="{C8092084-6DBD-4D3C-A5FB-C1D4FD562C5E}"/>
    <dgm:cxn modelId="{2C145336-66A4-4047-A8D3-7DD7F0223113}" type="presOf" srcId="{606A03BB-4097-4A77-BB8D-89DB5EF2E772}" destId="{8DF64505-B6B2-4FEB-995B-60AB7DFCFF0C}" srcOrd="0" destOrd="0" presId="urn:microsoft.com/office/officeart/2018/2/layout/IconLabelDescriptionList"/>
    <dgm:cxn modelId="{3264D646-0DDC-4A1F-BB76-054BB2653C7E}" srcId="{DF490359-67CD-4251-911C-4CC96CFEB5F3}" destId="{47F4AEEC-838A-4436-8D02-46FBDEDD8BA1}" srcOrd="1" destOrd="0" parTransId="{27614D8C-BFBB-4203-BB6C-73E03DCD9791}" sibTransId="{843AD45F-2C7F-4B13-882D-BF27EF49BFBF}"/>
    <dgm:cxn modelId="{E9620054-131E-42FD-B8B5-04FB92107275}" srcId="{33CAA921-9CBA-4B41-8F63-406E4F00BC77}" destId="{BAB4A61D-F756-416B-A1F6-48F7844440C1}" srcOrd="0" destOrd="0" parTransId="{4F2CDEE7-5061-48A5-A31E-9A2DFB1A4F53}" sibTransId="{5087C035-7694-49E6-8B29-B3AFDA9A5B13}"/>
    <dgm:cxn modelId="{9E3FD756-E958-44A3-954C-3B316C714E53}" type="presOf" srcId="{33CAA921-9CBA-4B41-8F63-406E4F00BC77}" destId="{BDC21FD1-388F-48C6-A8BA-BB98D6F8270C}" srcOrd="0" destOrd="0" presId="urn:microsoft.com/office/officeart/2018/2/layout/IconLabelDescriptionList"/>
    <dgm:cxn modelId="{365F2283-0D0A-49C6-B2DA-8E40577BEA6B}" type="presOf" srcId="{BAB4A61D-F756-416B-A1F6-48F7844440C1}" destId="{57178CB3-C0FB-4D62-A23E-6DC549E5E735}" srcOrd="0" destOrd="0" presId="urn:microsoft.com/office/officeart/2018/2/layout/IconLabelDescriptionList"/>
    <dgm:cxn modelId="{3AA10B8A-4724-46D8-B1C9-D1C2F66C89EA}" type="presOf" srcId="{47F4AEEC-838A-4436-8D02-46FBDEDD8BA1}" destId="{3382F1C4-A928-4A66-9B66-01F714F60EB8}" srcOrd="0" destOrd="0" presId="urn:microsoft.com/office/officeart/2018/2/layout/IconLabelDescriptionList"/>
    <dgm:cxn modelId="{ADF7A19A-2278-46BE-A16A-F0C513B6D5D3}" type="presOf" srcId="{26F2943D-DE41-41A4-8DCF-461D1093BFE0}" destId="{DD1A4960-1F9C-469E-935B-01B8235D8056}" srcOrd="0" destOrd="0" presId="urn:microsoft.com/office/officeart/2018/2/layout/IconLabelDescriptionList"/>
    <dgm:cxn modelId="{B34837BD-DA3C-413A-B6BF-CDE4BA6C5864}" type="presOf" srcId="{DF490359-67CD-4251-911C-4CC96CFEB5F3}" destId="{97A58875-7E13-469C-A1E2-3BE0B9B66DFF}" srcOrd="0" destOrd="0" presId="urn:microsoft.com/office/officeart/2018/2/layout/IconLabelDescriptionList"/>
    <dgm:cxn modelId="{640E57BD-43EB-4A43-B38F-589736F8D495}" srcId="{47F4AEEC-838A-4436-8D02-46FBDEDD8BA1}" destId="{165B7C0A-C9C5-442D-AFE6-826EA84CE6D0}" srcOrd="0" destOrd="0" parTransId="{8B03B178-7755-43B2-8D57-519AA9A8AE60}" sibTransId="{85392F08-83B2-4F39-AB6F-6B154D0FC27B}"/>
    <dgm:cxn modelId="{8278C4BD-EED5-47ED-8CD1-B3FAA6432352}" type="presOf" srcId="{165B7C0A-C9C5-442D-AFE6-826EA84CE6D0}" destId="{EF9131E9-AEDC-4930-A99D-5A5E0EE0EB43}" srcOrd="0" destOrd="0" presId="urn:microsoft.com/office/officeart/2018/2/layout/IconLabelDescriptionList"/>
    <dgm:cxn modelId="{DF27B6E7-C1AF-422F-8B06-ABB46FCFE047}" srcId="{DF490359-67CD-4251-911C-4CC96CFEB5F3}" destId="{26F2943D-DE41-41A4-8DCF-461D1093BFE0}" srcOrd="2" destOrd="0" parTransId="{F410A77A-67F7-43A2-849F-4FE4DB8F9241}" sibTransId="{C75AC76C-59CC-4FEC-9943-1534B13BE29D}"/>
    <dgm:cxn modelId="{667D37EF-8D58-4316-AD03-DF3B5E3BCD57}" type="presOf" srcId="{D08CF2FF-6D2F-46F0-B1D6-BDCF77FE5C86}" destId="{EF9131E9-AEDC-4930-A99D-5A5E0EE0EB43}" srcOrd="0" destOrd="1" presId="urn:microsoft.com/office/officeart/2018/2/layout/IconLabelDescriptionList"/>
    <dgm:cxn modelId="{D600CFC3-04C2-4467-81EB-EB0FD91AA7D4}" type="presParOf" srcId="{97A58875-7E13-469C-A1E2-3BE0B9B66DFF}" destId="{331B059E-EAC7-438D-9C4C-427469D84E12}" srcOrd="0" destOrd="0" presId="urn:microsoft.com/office/officeart/2018/2/layout/IconLabelDescriptionList"/>
    <dgm:cxn modelId="{8BB7FA64-9E43-4F3A-908F-F6D991AB588D}" type="presParOf" srcId="{331B059E-EAC7-438D-9C4C-427469D84E12}" destId="{7611ADAD-C1EA-44B1-B85F-9DABA6D70F2D}" srcOrd="0" destOrd="0" presId="urn:microsoft.com/office/officeart/2018/2/layout/IconLabelDescriptionList"/>
    <dgm:cxn modelId="{6137524D-0ECF-416B-A8CE-2CB8E31CA8FC}" type="presParOf" srcId="{331B059E-EAC7-438D-9C4C-427469D84E12}" destId="{90C63276-0888-43D9-8EC1-7D61FF2CE499}" srcOrd="1" destOrd="0" presId="urn:microsoft.com/office/officeart/2018/2/layout/IconLabelDescriptionList"/>
    <dgm:cxn modelId="{95EC0E84-A9F8-4778-8F3F-E251D69FBE7B}" type="presParOf" srcId="{331B059E-EAC7-438D-9C4C-427469D84E12}" destId="{BDC21FD1-388F-48C6-A8BA-BB98D6F8270C}" srcOrd="2" destOrd="0" presId="urn:microsoft.com/office/officeart/2018/2/layout/IconLabelDescriptionList"/>
    <dgm:cxn modelId="{36A6897E-AB13-49E7-8279-CF1E5E75631F}" type="presParOf" srcId="{331B059E-EAC7-438D-9C4C-427469D84E12}" destId="{87ACFFAE-A2A0-4D61-BBED-0213A6B53D8E}" srcOrd="3" destOrd="0" presId="urn:microsoft.com/office/officeart/2018/2/layout/IconLabelDescriptionList"/>
    <dgm:cxn modelId="{C592594F-C1F2-4455-8F14-344C4314E7F0}" type="presParOf" srcId="{331B059E-EAC7-438D-9C4C-427469D84E12}" destId="{57178CB3-C0FB-4D62-A23E-6DC549E5E735}" srcOrd="4" destOrd="0" presId="urn:microsoft.com/office/officeart/2018/2/layout/IconLabelDescriptionList"/>
    <dgm:cxn modelId="{504CC749-A60A-4B6D-875C-E076162DB86B}" type="presParOf" srcId="{97A58875-7E13-469C-A1E2-3BE0B9B66DFF}" destId="{2780BFF2-EEE9-4B26-A8F2-3DF40E03C5EB}" srcOrd="1" destOrd="0" presId="urn:microsoft.com/office/officeart/2018/2/layout/IconLabelDescriptionList"/>
    <dgm:cxn modelId="{5C2335B4-96E4-475C-AAD4-0928AB3C39A4}" type="presParOf" srcId="{97A58875-7E13-469C-A1E2-3BE0B9B66DFF}" destId="{C491A94E-DE6F-44E0-A828-3C7AE4A5A344}" srcOrd="2" destOrd="0" presId="urn:microsoft.com/office/officeart/2018/2/layout/IconLabelDescriptionList"/>
    <dgm:cxn modelId="{C9EF9265-49EC-49F4-B7D8-79F2DD5054B5}" type="presParOf" srcId="{C491A94E-DE6F-44E0-A828-3C7AE4A5A344}" destId="{56660A09-A1B2-4D18-8B5E-46B35338DC10}" srcOrd="0" destOrd="0" presId="urn:microsoft.com/office/officeart/2018/2/layout/IconLabelDescriptionList"/>
    <dgm:cxn modelId="{744F3C42-24C7-4E2D-B071-EE6BBEE57526}" type="presParOf" srcId="{C491A94E-DE6F-44E0-A828-3C7AE4A5A344}" destId="{C0196AF7-ABEF-4D84-A0F4-4CBF2787C9F1}" srcOrd="1" destOrd="0" presId="urn:microsoft.com/office/officeart/2018/2/layout/IconLabelDescriptionList"/>
    <dgm:cxn modelId="{75B35CE3-3FE0-400A-B385-60D33CDB71F0}" type="presParOf" srcId="{C491A94E-DE6F-44E0-A828-3C7AE4A5A344}" destId="{3382F1C4-A928-4A66-9B66-01F714F60EB8}" srcOrd="2" destOrd="0" presId="urn:microsoft.com/office/officeart/2018/2/layout/IconLabelDescriptionList"/>
    <dgm:cxn modelId="{3A052445-CA83-4351-AAB0-00433642A531}" type="presParOf" srcId="{C491A94E-DE6F-44E0-A828-3C7AE4A5A344}" destId="{F7E5FDF0-5D38-4AF0-B11C-97781C9D70C8}" srcOrd="3" destOrd="0" presId="urn:microsoft.com/office/officeart/2018/2/layout/IconLabelDescriptionList"/>
    <dgm:cxn modelId="{DB8519DF-DBDB-4475-9F4D-D7FD7CE326DB}" type="presParOf" srcId="{C491A94E-DE6F-44E0-A828-3C7AE4A5A344}" destId="{EF9131E9-AEDC-4930-A99D-5A5E0EE0EB43}" srcOrd="4" destOrd="0" presId="urn:microsoft.com/office/officeart/2018/2/layout/IconLabelDescriptionList"/>
    <dgm:cxn modelId="{A8B08A77-B638-478C-BAFB-5EF44CCCD06C}" type="presParOf" srcId="{97A58875-7E13-469C-A1E2-3BE0B9B66DFF}" destId="{CEAC0C94-706D-4FC2-AFAE-3981787C3EB1}" srcOrd="3" destOrd="0" presId="urn:microsoft.com/office/officeart/2018/2/layout/IconLabelDescriptionList"/>
    <dgm:cxn modelId="{89665A11-5DD7-40D1-852D-A05203E39402}" type="presParOf" srcId="{97A58875-7E13-469C-A1E2-3BE0B9B66DFF}" destId="{811E9CF2-F674-4B6D-830C-79B154CB6EA7}" srcOrd="4" destOrd="0" presId="urn:microsoft.com/office/officeart/2018/2/layout/IconLabelDescriptionList"/>
    <dgm:cxn modelId="{6D0DAD2A-32CC-4F35-87B8-128DE7A00592}" type="presParOf" srcId="{811E9CF2-F674-4B6D-830C-79B154CB6EA7}" destId="{54FC6394-747B-4068-9A0C-FD4602DC879A}" srcOrd="0" destOrd="0" presId="urn:microsoft.com/office/officeart/2018/2/layout/IconLabelDescriptionList"/>
    <dgm:cxn modelId="{26959D1D-040F-49C5-B884-A6D4DF04A508}" type="presParOf" srcId="{811E9CF2-F674-4B6D-830C-79B154CB6EA7}" destId="{8266701F-9507-4414-8D5F-AFFB0D3EF5EE}" srcOrd="1" destOrd="0" presId="urn:microsoft.com/office/officeart/2018/2/layout/IconLabelDescriptionList"/>
    <dgm:cxn modelId="{F7CA12A6-B03A-4F71-A6CC-90B215433A6E}" type="presParOf" srcId="{811E9CF2-F674-4B6D-830C-79B154CB6EA7}" destId="{DD1A4960-1F9C-469E-935B-01B8235D8056}" srcOrd="2" destOrd="0" presId="urn:microsoft.com/office/officeart/2018/2/layout/IconLabelDescriptionList"/>
    <dgm:cxn modelId="{3F67A6D6-C4C3-4A1D-ABF6-6E8709314932}" type="presParOf" srcId="{811E9CF2-F674-4B6D-830C-79B154CB6EA7}" destId="{F6E1C3D5-D33C-4C65-B09B-5DC74A715D6D}" srcOrd="3" destOrd="0" presId="urn:microsoft.com/office/officeart/2018/2/layout/IconLabelDescriptionList"/>
    <dgm:cxn modelId="{ADFF0F74-5410-4929-A165-A34839ED39DC}" type="presParOf" srcId="{811E9CF2-F674-4B6D-830C-79B154CB6EA7}" destId="{8DF64505-B6B2-4FEB-995B-60AB7DFCFF0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EF21D8-B881-48DF-ADA5-F49B502821CA}"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8845914-9A87-45A3-BDFF-215AD768C192}">
      <dgm:prSet/>
      <dgm:spPr/>
      <dgm:t>
        <a:bodyPr/>
        <a:lstStyle/>
        <a:p>
          <a:pPr>
            <a:lnSpc>
              <a:spcPct val="100000"/>
            </a:lnSpc>
            <a:defRPr b="1"/>
          </a:pPr>
          <a:r>
            <a:rPr lang="en-US" b="1" i="0"/>
            <a:t>Regression problem (</a:t>
          </a:r>
          <a:r>
            <a:rPr lang="en-US" i="0"/>
            <a:t>prediction of average yearly earnings</a:t>
          </a:r>
          <a:r>
            <a:rPr lang="en-US" b="1" i="0"/>
            <a:t>)</a:t>
          </a:r>
          <a:endParaRPr lang="en-US"/>
        </a:p>
      </dgm:t>
    </dgm:pt>
    <dgm:pt modelId="{B8B08D48-1EED-4B3A-931A-56B071A2553F}" type="parTrans" cxnId="{27EC022F-0A3C-45DA-9343-5843BEE365E4}">
      <dgm:prSet/>
      <dgm:spPr/>
      <dgm:t>
        <a:bodyPr/>
        <a:lstStyle/>
        <a:p>
          <a:endParaRPr lang="en-US"/>
        </a:p>
      </dgm:t>
    </dgm:pt>
    <dgm:pt modelId="{7379387F-55CA-4079-A503-951124CA5E4B}" type="sibTrans" cxnId="{27EC022F-0A3C-45DA-9343-5843BEE365E4}">
      <dgm:prSet/>
      <dgm:spPr/>
      <dgm:t>
        <a:bodyPr/>
        <a:lstStyle/>
        <a:p>
          <a:endParaRPr lang="en-US"/>
        </a:p>
      </dgm:t>
    </dgm:pt>
    <dgm:pt modelId="{ADC4CD92-E759-4542-9B2E-5AE0397CB4E0}">
      <dgm:prSet/>
      <dgm:spPr/>
      <dgm:t>
        <a:bodyPr/>
        <a:lstStyle/>
        <a:p>
          <a:pPr>
            <a:lnSpc>
              <a:spcPct val="100000"/>
            </a:lnSpc>
            <a:defRPr b="1"/>
          </a:pPr>
          <a:r>
            <a:rPr lang="en-US" b="1" i="0"/>
            <a:t>Chosen Model</a:t>
          </a:r>
          <a:r>
            <a:rPr lang="en-US" b="0" i="0"/>
            <a:t>: </a:t>
          </a:r>
          <a:r>
            <a:rPr lang="en-US" b="1" i="0"/>
            <a:t>RandomForestRegressor</a:t>
          </a:r>
          <a:endParaRPr lang="en-US"/>
        </a:p>
      </dgm:t>
    </dgm:pt>
    <dgm:pt modelId="{A98F8EB6-B6E0-4118-9922-77CACC371D8B}" type="parTrans" cxnId="{45657207-4302-401C-A744-D4D08CE9FA00}">
      <dgm:prSet/>
      <dgm:spPr/>
      <dgm:t>
        <a:bodyPr/>
        <a:lstStyle/>
        <a:p>
          <a:endParaRPr lang="en-US"/>
        </a:p>
      </dgm:t>
    </dgm:pt>
    <dgm:pt modelId="{960B6514-49F2-4136-B0EB-C7502CE6E5DD}" type="sibTrans" cxnId="{45657207-4302-401C-A744-D4D08CE9FA00}">
      <dgm:prSet/>
      <dgm:spPr/>
      <dgm:t>
        <a:bodyPr/>
        <a:lstStyle/>
        <a:p>
          <a:endParaRPr lang="en-US"/>
        </a:p>
      </dgm:t>
    </dgm:pt>
    <dgm:pt modelId="{C57314FD-5CDB-4A5C-BCF6-45D1DA35206E}">
      <dgm:prSet/>
      <dgm:spPr/>
      <dgm:t>
        <a:bodyPr/>
        <a:lstStyle/>
        <a:p>
          <a:pPr>
            <a:lnSpc>
              <a:spcPct val="100000"/>
            </a:lnSpc>
          </a:pPr>
          <a:r>
            <a:rPr lang="en-US" b="1" i="0"/>
            <a:t>Why?</a:t>
          </a:r>
          <a:endParaRPr lang="en-US"/>
        </a:p>
      </dgm:t>
    </dgm:pt>
    <dgm:pt modelId="{E1DF08A8-CC5E-4153-87BC-1BE20195C4FA}" type="parTrans" cxnId="{04096A5A-9DE2-4240-A4B7-9211BE868579}">
      <dgm:prSet/>
      <dgm:spPr/>
      <dgm:t>
        <a:bodyPr/>
        <a:lstStyle/>
        <a:p>
          <a:endParaRPr lang="en-US"/>
        </a:p>
      </dgm:t>
    </dgm:pt>
    <dgm:pt modelId="{98BF7FF7-F459-43CA-86D1-4607B5211F5B}" type="sibTrans" cxnId="{04096A5A-9DE2-4240-A4B7-9211BE868579}">
      <dgm:prSet/>
      <dgm:spPr/>
      <dgm:t>
        <a:bodyPr/>
        <a:lstStyle/>
        <a:p>
          <a:endParaRPr lang="en-US"/>
        </a:p>
      </dgm:t>
    </dgm:pt>
    <dgm:pt modelId="{5B42A018-2E02-42E5-8969-2F50733E9ED4}">
      <dgm:prSet/>
      <dgm:spPr/>
      <dgm:t>
        <a:bodyPr/>
        <a:lstStyle/>
        <a:p>
          <a:r>
            <a:rPr lang="en-US" b="1" i="0"/>
            <a:t>Versatility</a:t>
          </a:r>
          <a:r>
            <a:rPr lang="en-US" b="0" i="0"/>
            <a:t>: Can handle both categorical and numerical data.</a:t>
          </a:r>
          <a:endParaRPr lang="en-US"/>
        </a:p>
      </dgm:t>
    </dgm:pt>
    <dgm:pt modelId="{79E723CD-FAC2-41EB-BF65-C8F994D183A2}" type="parTrans" cxnId="{86D1F6A8-74E3-47DE-9FD5-E325E9E7A3FA}">
      <dgm:prSet/>
      <dgm:spPr/>
      <dgm:t>
        <a:bodyPr/>
        <a:lstStyle/>
        <a:p>
          <a:endParaRPr lang="en-US"/>
        </a:p>
      </dgm:t>
    </dgm:pt>
    <dgm:pt modelId="{C2E9F0F6-A0C1-48ED-A91E-86B8C877E2A9}" type="sibTrans" cxnId="{86D1F6A8-74E3-47DE-9FD5-E325E9E7A3FA}">
      <dgm:prSet/>
      <dgm:spPr/>
      <dgm:t>
        <a:bodyPr/>
        <a:lstStyle/>
        <a:p>
          <a:endParaRPr lang="en-US"/>
        </a:p>
      </dgm:t>
    </dgm:pt>
    <dgm:pt modelId="{542703A7-1EC8-4E32-A420-9545B431CEC8}">
      <dgm:prSet/>
      <dgm:spPr/>
      <dgm:t>
        <a:bodyPr/>
        <a:lstStyle/>
        <a:p>
          <a:r>
            <a:rPr lang="en-US" b="1" i="0"/>
            <a:t>Feature Importance</a:t>
          </a:r>
          <a:r>
            <a:rPr lang="en-US" b="0" i="0"/>
            <a:t>: Easily provides insights into the significance of each feature.</a:t>
          </a:r>
          <a:endParaRPr lang="en-US"/>
        </a:p>
      </dgm:t>
    </dgm:pt>
    <dgm:pt modelId="{90B3C978-76EB-47E2-84EB-2A5A11F43991}" type="parTrans" cxnId="{8FCA30E2-83FE-4306-A4B7-0D48464D55A9}">
      <dgm:prSet/>
      <dgm:spPr/>
      <dgm:t>
        <a:bodyPr/>
        <a:lstStyle/>
        <a:p>
          <a:endParaRPr lang="en-US"/>
        </a:p>
      </dgm:t>
    </dgm:pt>
    <dgm:pt modelId="{63D8BDA7-F2CB-46DF-A62C-5132F2A1E60B}" type="sibTrans" cxnId="{8FCA30E2-83FE-4306-A4B7-0D48464D55A9}">
      <dgm:prSet/>
      <dgm:spPr/>
      <dgm:t>
        <a:bodyPr/>
        <a:lstStyle/>
        <a:p>
          <a:endParaRPr lang="en-US"/>
        </a:p>
      </dgm:t>
    </dgm:pt>
    <dgm:pt modelId="{CEE4D194-C114-4FFA-80AF-AEAF2E07C311}">
      <dgm:prSet/>
      <dgm:spPr/>
      <dgm:t>
        <a:bodyPr/>
        <a:lstStyle/>
        <a:p>
          <a:r>
            <a:rPr lang="en-US" b="1" i="0"/>
            <a:t>Non-linear</a:t>
          </a:r>
          <a:r>
            <a:rPr lang="en-US" b="0" i="0"/>
            <a:t>: Capable of capturing complex relationships in the data.</a:t>
          </a:r>
          <a:endParaRPr lang="en-US"/>
        </a:p>
      </dgm:t>
    </dgm:pt>
    <dgm:pt modelId="{51CF3F3B-EFCB-4E52-907D-5579C9957030}" type="parTrans" cxnId="{96CF9C9E-7D94-435C-AD38-80F4E5EB8CC6}">
      <dgm:prSet/>
      <dgm:spPr/>
      <dgm:t>
        <a:bodyPr/>
        <a:lstStyle/>
        <a:p>
          <a:endParaRPr lang="en-US"/>
        </a:p>
      </dgm:t>
    </dgm:pt>
    <dgm:pt modelId="{CB5C94F5-616E-4B9B-8D9C-D39C814222C4}" type="sibTrans" cxnId="{96CF9C9E-7D94-435C-AD38-80F4E5EB8CC6}">
      <dgm:prSet/>
      <dgm:spPr/>
      <dgm:t>
        <a:bodyPr/>
        <a:lstStyle/>
        <a:p>
          <a:endParaRPr lang="en-US"/>
        </a:p>
      </dgm:t>
    </dgm:pt>
    <dgm:pt modelId="{4BDED934-68C8-4511-9B3F-B1093D9DC6D0}" type="pres">
      <dgm:prSet presAssocID="{A0EF21D8-B881-48DF-ADA5-F49B502821CA}" presName="root" presStyleCnt="0">
        <dgm:presLayoutVars>
          <dgm:dir/>
          <dgm:resizeHandles val="exact"/>
        </dgm:presLayoutVars>
      </dgm:prSet>
      <dgm:spPr/>
    </dgm:pt>
    <dgm:pt modelId="{1A504DFC-FDAB-47E8-A208-FBF62203A50E}" type="pres">
      <dgm:prSet presAssocID="{38845914-9A87-45A3-BDFF-215AD768C192}" presName="compNode" presStyleCnt="0"/>
      <dgm:spPr/>
    </dgm:pt>
    <dgm:pt modelId="{28F516AF-9F8B-4921-9949-55D23DB8C513}" type="pres">
      <dgm:prSet presAssocID="{38845914-9A87-45A3-BDFF-215AD768C19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AE417843-FB74-4917-93BD-E9A9BB9A056D}" type="pres">
      <dgm:prSet presAssocID="{38845914-9A87-45A3-BDFF-215AD768C192}" presName="iconSpace" presStyleCnt="0"/>
      <dgm:spPr/>
    </dgm:pt>
    <dgm:pt modelId="{A84B0737-4E2B-4F36-81A4-4B86C4341947}" type="pres">
      <dgm:prSet presAssocID="{38845914-9A87-45A3-BDFF-215AD768C192}" presName="parTx" presStyleLbl="revTx" presStyleIdx="0" presStyleCnt="4">
        <dgm:presLayoutVars>
          <dgm:chMax val="0"/>
          <dgm:chPref val="0"/>
        </dgm:presLayoutVars>
      </dgm:prSet>
      <dgm:spPr/>
    </dgm:pt>
    <dgm:pt modelId="{3B70D819-1CCD-495E-9338-FBF8C3D9766B}" type="pres">
      <dgm:prSet presAssocID="{38845914-9A87-45A3-BDFF-215AD768C192}" presName="txSpace" presStyleCnt="0"/>
      <dgm:spPr/>
    </dgm:pt>
    <dgm:pt modelId="{87FB376B-D5C7-432B-8F8C-5F429C88130C}" type="pres">
      <dgm:prSet presAssocID="{38845914-9A87-45A3-BDFF-215AD768C192}" presName="desTx" presStyleLbl="revTx" presStyleIdx="1" presStyleCnt="4">
        <dgm:presLayoutVars/>
      </dgm:prSet>
      <dgm:spPr/>
    </dgm:pt>
    <dgm:pt modelId="{301C7D0F-68F5-4DFF-8E1E-4449354486E9}" type="pres">
      <dgm:prSet presAssocID="{7379387F-55CA-4079-A503-951124CA5E4B}" presName="sibTrans" presStyleCnt="0"/>
      <dgm:spPr/>
    </dgm:pt>
    <dgm:pt modelId="{95706294-09A7-4F2B-BFDF-BFA2B9BC0F7D}" type="pres">
      <dgm:prSet presAssocID="{ADC4CD92-E759-4542-9B2E-5AE0397CB4E0}" presName="compNode" presStyleCnt="0"/>
      <dgm:spPr/>
    </dgm:pt>
    <dgm:pt modelId="{FB9A933E-A33F-44FA-BF84-2AA20E14F186}" type="pres">
      <dgm:prSet presAssocID="{ADC4CD92-E759-4542-9B2E-5AE0397CB4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dd"/>
        </a:ext>
      </dgm:extLst>
    </dgm:pt>
    <dgm:pt modelId="{1BDBA452-BAA8-491B-9CFD-D6BEA4584533}" type="pres">
      <dgm:prSet presAssocID="{ADC4CD92-E759-4542-9B2E-5AE0397CB4E0}" presName="iconSpace" presStyleCnt="0"/>
      <dgm:spPr/>
    </dgm:pt>
    <dgm:pt modelId="{C16F3928-5704-4B48-9F07-99AB0D9DA727}" type="pres">
      <dgm:prSet presAssocID="{ADC4CD92-E759-4542-9B2E-5AE0397CB4E0}" presName="parTx" presStyleLbl="revTx" presStyleIdx="2" presStyleCnt="4">
        <dgm:presLayoutVars>
          <dgm:chMax val="0"/>
          <dgm:chPref val="0"/>
        </dgm:presLayoutVars>
      </dgm:prSet>
      <dgm:spPr/>
    </dgm:pt>
    <dgm:pt modelId="{3298855A-CC22-4D70-959D-D7609525E72C}" type="pres">
      <dgm:prSet presAssocID="{ADC4CD92-E759-4542-9B2E-5AE0397CB4E0}" presName="txSpace" presStyleCnt="0"/>
      <dgm:spPr/>
    </dgm:pt>
    <dgm:pt modelId="{1B070402-927F-4B06-B8A1-C3809C5AB260}" type="pres">
      <dgm:prSet presAssocID="{ADC4CD92-E759-4542-9B2E-5AE0397CB4E0}" presName="desTx" presStyleLbl="revTx" presStyleIdx="3" presStyleCnt="4">
        <dgm:presLayoutVars/>
      </dgm:prSet>
      <dgm:spPr/>
    </dgm:pt>
  </dgm:ptLst>
  <dgm:cxnLst>
    <dgm:cxn modelId="{45657207-4302-401C-A744-D4D08CE9FA00}" srcId="{A0EF21D8-B881-48DF-ADA5-F49B502821CA}" destId="{ADC4CD92-E759-4542-9B2E-5AE0397CB4E0}" srcOrd="1" destOrd="0" parTransId="{A98F8EB6-B6E0-4118-9922-77CACC371D8B}" sibTransId="{960B6514-49F2-4136-B0EB-C7502CE6E5DD}"/>
    <dgm:cxn modelId="{7835CA0C-CA90-40F5-96BC-9B4194419945}" type="presOf" srcId="{5B42A018-2E02-42E5-8969-2F50733E9ED4}" destId="{1B070402-927F-4B06-B8A1-C3809C5AB260}" srcOrd="0" destOrd="1" presId="urn:microsoft.com/office/officeart/2018/2/layout/IconLabelDescriptionList"/>
    <dgm:cxn modelId="{397A2A10-E584-43BA-AA32-A3DFA84ED120}" type="presOf" srcId="{A0EF21D8-B881-48DF-ADA5-F49B502821CA}" destId="{4BDED934-68C8-4511-9B3F-B1093D9DC6D0}" srcOrd="0" destOrd="0" presId="urn:microsoft.com/office/officeart/2018/2/layout/IconLabelDescriptionList"/>
    <dgm:cxn modelId="{2215C216-B7FC-4C91-9E87-432FA8A86756}" type="presOf" srcId="{ADC4CD92-E759-4542-9B2E-5AE0397CB4E0}" destId="{C16F3928-5704-4B48-9F07-99AB0D9DA727}" srcOrd="0" destOrd="0" presId="urn:microsoft.com/office/officeart/2018/2/layout/IconLabelDescriptionList"/>
    <dgm:cxn modelId="{27EC022F-0A3C-45DA-9343-5843BEE365E4}" srcId="{A0EF21D8-B881-48DF-ADA5-F49B502821CA}" destId="{38845914-9A87-45A3-BDFF-215AD768C192}" srcOrd="0" destOrd="0" parTransId="{B8B08D48-1EED-4B3A-931A-56B071A2553F}" sibTransId="{7379387F-55CA-4079-A503-951124CA5E4B}"/>
    <dgm:cxn modelId="{04096A5A-9DE2-4240-A4B7-9211BE868579}" srcId="{ADC4CD92-E759-4542-9B2E-5AE0397CB4E0}" destId="{C57314FD-5CDB-4A5C-BCF6-45D1DA35206E}" srcOrd="0" destOrd="0" parTransId="{E1DF08A8-CC5E-4153-87BC-1BE20195C4FA}" sibTransId="{98BF7FF7-F459-43CA-86D1-4607B5211F5B}"/>
    <dgm:cxn modelId="{D315A070-499B-4806-B77F-642BB3B270E6}" type="presOf" srcId="{542703A7-1EC8-4E32-A420-9545B431CEC8}" destId="{1B070402-927F-4B06-B8A1-C3809C5AB260}" srcOrd="0" destOrd="2" presId="urn:microsoft.com/office/officeart/2018/2/layout/IconLabelDescriptionList"/>
    <dgm:cxn modelId="{4B64AD7F-ADE3-4840-8587-DEDE6857F1E1}" type="presOf" srcId="{CEE4D194-C114-4FFA-80AF-AEAF2E07C311}" destId="{1B070402-927F-4B06-B8A1-C3809C5AB260}" srcOrd="0" destOrd="3" presId="urn:microsoft.com/office/officeart/2018/2/layout/IconLabelDescriptionList"/>
    <dgm:cxn modelId="{A0A72281-15C1-428C-B07D-02AB9E381749}" type="presOf" srcId="{38845914-9A87-45A3-BDFF-215AD768C192}" destId="{A84B0737-4E2B-4F36-81A4-4B86C4341947}" srcOrd="0" destOrd="0" presId="urn:microsoft.com/office/officeart/2018/2/layout/IconLabelDescriptionList"/>
    <dgm:cxn modelId="{96CF9C9E-7D94-435C-AD38-80F4E5EB8CC6}" srcId="{C57314FD-5CDB-4A5C-BCF6-45D1DA35206E}" destId="{CEE4D194-C114-4FFA-80AF-AEAF2E07C311}" srcOrd="2" destOrd="0" parTransId="{51CF3F3B-EFCB-4E52-907D-5579C9957030}" sibTransId="{CB5C94F5-616E-4B9B-8D9C-D39C814222C4}"/>
    <dgm:cxn modelId="{CEA1F0A3-BFB3-44C5-AA9A-3F209D50F571}" type="presOf" srcId="{C57314FD-5CDB-4A5C-BCF6-45D1DA35206E}" destId="{1B070402-927F-4B06-B8A1-C3809C5AB260}" srcOrd="0" destOrd="0" presId="urn:microsoft.com/office/officeart/2018/2/layout/IconLabelDescriptionList"/>
    <dgm:cxn modelId="{86D1F6A8-74E3-47DE-9FD5-E325E9E7A3FA}" srcId="{C57314FD-5CDB-4A5C-BCF6-45D1DA35206E}" destId="{5B42A018-2E02-42E5-8969-2F50733E9ED4}" srcOrd="0" destOrd="0" parTransId="{79E723CD-FAC2-41EB-BF65-C8F994D183A2}" sibTransId="{C2E9F0F6-A0C1-48ED-A91E-86B8C877E2A9}"/>
    <dgm:cxn modelId="{8FCA30E2-83FE-4306-A4B7-0D48464D55A9}" srcId="{C57314FD-5CDB-4A5C-BCF6-45D1DA35206E}" destId="{542703A7-1EC8-4E32-A420-9545B431CEC8}" srcOrd="1" destOrd="0" parTransId="{90B3C978-76EB-47E2-84EB-2A5A11F43991}" sibTransId="{63D8BDA7-F2CB-46DF-A62C-5132F2A1E60B}"/>
    <dgm:cxn modelId="{3D582631-A5FA-4549-9C9B-BF7CFD884AF4}" type="presParOf" srcId="{4BDED934-68C8-4511-9B3F-B1093D9DC6D0}" destId="{1A504DFC-FDAB-47E8-A208-FBF62203A50E}" srcOrd="0" destOrd="0" presId="urn:microsoft.com/office/officeart/2018/2/layout/IconLabelDescriptionList"/>
    <dgm:cxn modelId="{4F237511-8952-45AA-8E7C-E1D429814DD3}" type="presParOf" srcId="{1A504DFC-FDAB-47E8-A208-FBF62203A50E}" destId="{28F516AF-9F8B-4921-9949-55D23DB8C513}" srcOrd="0" destOrd="0" presId="urn:microsoft.com/office/officeart/2018/2/layout/IconLabelDescriptionList"/>
    <dgm:cxn modelId="{982450A6-01DA-48E0-A41A-3637DFAE7A76}" type="presParOf" srcId="{1A504DFC-FDAB-47E8-A208-FBF62203A50E}" destId="{AE417843-FB74-4917-93BD-E9A9BB9A056D}" srcOrd="1" destOrd="0" presId="urn:microsoft.com/office/officeart/2018/2/layout/IconLabelDescriptionList"/>
    <dgm:cxn modelId="{1917A589-A6A8-4E15-A983-4CCEB7491E34}" type="presParOf" srcId="{1A504DFC-FDAB-47E8-A208-FBF62203A50E}" destId="{A84B0737-4E2B-4F36-81A4-4B86C4341947}" srcOrd="2" destOrd="0" presId="urn:microsoft.com/office/officeart/2018/2/layout/IconLabelDescriptionList"/>
    <dgm:cxn modelId="{2E831516-67DC-470B-ACE0-15AE507390F7}" type="presParOf" srcId="{1A504DFC-FDAB-47E8-A208-FBF62203A50E}" destId="{3B70D819-1CCD-495E-9338-FBF8C3D9766B}" srcOrd="3" destOrd="0" presId="urn:microsoft.com/office/officeart/2018/2/layout/IconLabelDescriptionList"/>
    <dgm:cxn modelId="{DE907423-1F74-4E6E-B5E8-F9F9810170C0}" type="presParOf" srcId="{1A504DFC-FDAB-47E8-A208-FBF62203A50E}" destId="{87FB376B-D5C7-432B-8F8C-5F429C88130C}" srcOrd="4" destOrd="0" presId="urn:microsoft.com/office/officeart/2018/2/layout/IconLabelDescriptionList"/>
    <dgm:cxn modelId="{32E9531B-2229-4E19-93F8-2AA1745F19B0}" type="presParOf" srcId="{4BDED934-68C8-4511-9B3F-B1093D9DC6D0}" destId="{301C7D0F-68F5-4DFF-8E1E-4449354486E9}" srcOrd="1" destOrd="0" presId="urn:microsoft.com/office/officeart/2018/2/layout/IconLabelDescriptionList"/>
    <dgm:cxn modelId="{120F3F90-AD3B-44EE-B6EE-4FC1D437BE76}" type="presParOf" srcId="{4BDED934-68C8-4511-9B3F-B1093D9DC6D0}" destId="{95706294-09A7-4F2B-BFDF-BFA2B9BC0F7D}" srcOrd="2" destOrd="0" presId="urn:microsoft.com/office/officeart/2018/2/layout/IconLabelDescriptionList"/>
    <dgm:cxn modelId="{CFE397F3-CEA0-452D-B781-72E237B6FE29}" type="presParOf" srcId="{95706294-09A7-4F2B-BFDF-BFA2B9BC0F7D}" destId="{FB9A933E-A33F-44FA-BF84-2AA20E14F186}" srcOrd="0" destOrd="0" presId="urn:microsoft.com/office/officeart/2018/2/layout/IconLabelDescriptionList"/>
    <dgm:cxn modelId="{E016116C-F4AD-48CB-81F2-6BF42F6138B8}" type="presParOf" srcId="{95706294-09A7-4F2B-BFDF-BFA2B9BC0F7D}" destId="{1BDBA452-BAA8-491B-9CFD-D6BEA4584533}" srcOrd="1" destOrd="0" presId="urn:microsoft.com/office/officeart/2018/2/layout/IconLabelDescriptionList"/>
    <dgm:cxn modelId="{1E5727EA-BFAA-4720-ABE1-F977C9A51916}" type="presParOf" srcId="{95706294-09A7-4F2B-BFDF-BFA2B9BC0F7D}" destId="{C16F3928-5704-4B48-9F07-99AB0D9DA727}" srcOrd="2" destOrd="0" presId="urn:microsoft.com/office/officeart/2018/2/layout/IconLabelDescriptionList"/>
    <dgm:cxn modelId="{F5E0E862-D603-4CCB-B00E-4A95BA95D60D}" type="presParOf" srcId="{95706294-09A7-4F2B-BFDF-BFA2B9BC0F7D}" destId="{3298855A-CC22-4D70-959D-D7609525E72C}" srcOrd="3" destOrd="0" presId="urn:microsoft.com/office/officeart/2018/2/layout/IconLabelDescriptionList"/>
    <dgm:cxn modelId="{3880DECF-C8A4-4804-88BD-E7AA4BB7563D}" type="presParOf" srcId="{95706294-09A7-4F2B-BFDF-BFA2B9BC0F7D}" destId="{1B070402-927F-4B06-B8A1-C3809C5AB26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17DCC-F8E5-4EAA-9518-97848331FB91}">
      <dsp:nvSpPr>
        <dsp:cNvPr id="0" name=""/>
        <dsp:cNvSpPr/>
      </dsp:nvSpPr>
      <dsp:spPr>
        <a:xfrm>
          <a:off x="372300" y="0"/>
          <a:ext cx="1510523" cy="12824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F1AECE-9DE6-4843-B662-B56FB05B731E}">
      <dsp:nvSpPr>
        <dsp:cNvPr id="0" name=""/>
        <dsp:cNvSpPr/>
      </dsp:nvSpPr>
      <dsp:spPr>
        <a:xfrm>
          <a:off x="372300" y="1406053"/>
          <a:ext cx="4315781" cy="549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a:t>Functions</a:t>
          </a:r>
          <a:r>
            <a:rPr lang="en-US" sz="3600" kern="1200"/>
            <a:t>:</a:t>
          </a:r>
        </a:p>
      </dsp:txBody>
      <dsp:txXfrm>
        <a:off x="372300" y="1406053"/>
        <a:ext cx="4315781" cy="549634"/>
      </dsp:txXfrm>
    </dsp:sp>
    <dsp:sp modelId="{14389CE0-0B7B-4806-95B5-D2381D86563D}">
      <dsp:nvSpPr>
        <dsp:cNvPr id="0" name=""/>
        <dsp:cNvSpPr/>
      </dsp:nvSpPr>
      <dsp:spPr>
        <a:xfrm>
          <a:off x="372300" y="2013164"/>
          <a:ext cx="4315781" cy="137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Filling missing values based on strategic imputation techniques.</a:t>
          </a:r>
        </a:p>
        <a:p>
          <a:pPr marL="0" lvl="0" indent="0" algn="l" defTabSz="755650">
            <a:lnSpc>
              <a:spcPct val="90000"/>
            </a:lnSpc>
            <a:spcBef>
              <a:spcPct val="0"/>
            </a:spcBef>
            <a:spcAft>
              <a:spcPct val="35000"/>
            </a:spcAft>
            <a:buNone/>
          </a:pPr>
          <a:r>
            <a:rPr lang="en-US" sz="1700" kern="1200"/>
            <a:t>Conversion of date-related columns to a unified datetime format.</a:t>
          </a:r>
        </a:p>
        <a:p>
          <a:pPr marL="0" lvl="0" indent="0" algn="l" defTabSz="755650">
            <a:lnSpc>
              <a:spcPct val="90000"/>
            </a:lnSpc>
            <a:spcBef>
              <a:spcPct val="0"/>
            </a:spcBef>
            <a:spcAft>
              <a:spcPct val="35000"/>
            </a:spcAft>
            <a:buNone/>
          </a:pPr>
          <a:r>
            <a:rPr lang="en-US" sz="1700" kern="1200"/>
            <a:t>Categorical encoding without dimension expansion.</a:t>
          </a:r>
        </a:p>
      </dsp:txBody>
      <dsp:txXfrm>
        <a:off x="372300" y="2013164"/>
        <a:ext cx="4315781" cy="1371634"/>
      </dsp:txXfrm>
    </dsp:sp>
    <dsp:sp modelId="{C491F7CC-BB37-41CB-8881-B1510533808F}">
      <dsp:nvSpPr>
        <dsp:cNvPr id="0" name=""/>
        <dsp:cNvSpPr/>
      </dsp:nvSpPr>
      <dsp:spPr>
        <a:xfrm>
          <a:off x="5443343" y="0"/>
          <a:ext cx="1510523" cy="12824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51159EA-BC85-4B1E-A356-6DF9E422C881}">
      <dsp:nvSpPr>
        <dsp:cNvPr id="0" name=""/>
        <dsp:cNvSpPr/>
      </dsp:nvSpPr>
      <dsp:spPr>
        <a:xfrm>
          <a:off x="5443343" y="1406053"/>
          <a:ext cx="4315781" cy="549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a:t>Outcome</a:t>
          </a:r>
          <a:r>
            <a:rPr lang="en-US" sz="3600" kern="1200"/>
            <a:t>:</a:t>
          </a:r>
        </a:p>
      </dsp:txBody>
      <dsp:txXfrm>
        <a:off x="5443343" y="1406053"/>
        <a:ext cx="4315781" cy="549634"/>
      </dsp:txXfrm>
    </dsp:sp>
    <dsp:sp modelId="{FF170E7F-CC27-495C-B024-CD5FDC618A4E}">
      <dsp:nvSpPr>
        <dsp:cNvPr id="0" name=""/>
        <dsp:cNvSpPr/>
      </dsp:nvSpPr>
      <dsp:spPr>
        <a:xfrm>
          <a:off x="5443343" y="2013164"/>
          <a:ext cx="4315781" cy="137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 dataset ready for visualization and model building.</a:t>
          </a:r>
        </a:p>
      </dsp:txBody>
      <dsp:txXfrm>
        <a:off x="5443343" y="2013164"/>
        <a:ext cx="4315781" cy="1371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AA3AA-F0DE-0748-B7B8-96E8EAED293F}">
      <dsp:nvSpPr>
        <dsp:cNvPr id="0" name=""/>
        <dsp:cNvSpPr/>
      </dsp:nvSpPr>
      <dsp:spPr>
        <a:xfrm>
          <a:off x="49" y="55060"/>
          <a:ext cx="4734264" cy="777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i="0" kern="1200"/>
            <a:t>Before Preprocessing</a:t>
          </a:r>
          <a:r>
            <a:rPr lang="en-US" sz="2700" b="0" i="0" kern="1200"/>
            <a:t>:</a:t>
          </a:r>
          <a:endParaRPr lang="en-US" sz="2700" kern="1200"/>
        </a:p>
      </dsp:txBody>
      <dsp:txXfrm>
        <a:off x="49" y="55060"/>
        <a:ext cx="4734264" cy="777600"/>
      </dsp:txXfrm>
    </dsp:sp>
    <dsp:sp modelId="{296C590F-CA42-8E42-9FB4-EDD4492A71C1}">
      <dsp:nvSpPr>
        <dsp:cNvPr id="0" name=""/>
        <dsp:cNvSpPr/>
      </dsp:nvSpPr>
      <dsp:spPr>
        <a:xfrm>
          <a:off x="49" y="832660"/>
          <a:ext cx="4734264" cy="276194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b="0" i="0" kern="1200"/>
            <a:t>Distribution of numeric and categorical data.</a:t>
          </a:r>
          <a:endParaRPr lang="en-US" sz="2700" kern="1200"/>
        </a:p>
        <a:p>
          <a:pPr marL="228600" lvl="1" indent="-228600" algn="l" defTabSz="1200150">
            <a:lnSpc>
              <a:spcPct val="90000"/>
            </a:lnSpc>
            <a:spcBef>
              <a:spcPct val="0"/>
            </a:spcBef>
            <a:spcAft>
              <a:spcPct val="15000"/>
            </a:spcAft>
            <a:buChar char="•"/>
          </a:pPr>
          <a:r>
            <a:rPr lang="en-US" sz="2700" b="0" i="0" kern="1200"/>
            <a:t>Relationships between channel type and category.</a:t>
          </a:r>
          <a:endParaRPr lang="en-US" sz="2700" kern="1200"/>
        </a:p>
      </dsp:txBody>
      <dsp:txXfrm>
        <a:off x="49" y="832660"/>
        <a:ext cx="4734264" cy="2761941"/>
      </dsp:txXfrm>
    </dsp:sp>
    <dsp:sp modelId="{62EF6ED7-A728-6341-8A04-19360770DAB1}">
      <dsp:nvSpPr>
        <dsp:cNvPr id="0" name=""/>
        <dsp:cNvSpPr/>
      </dsp:nvSpPr>
      <dsp:spPr>
        <a:xfrm>
          <a:off x="5397111" y="55060"/>
          <a:ext cx="4734264" cy="777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i="0" kern="1200"/>
            <a:t>After Preprocessing</a:t>
          </a:r>
          <a:r>
            <a:rPr lang="en-US" sz="2700" b="0" i="0" kern="1200"/>
            <a:t>:</a:t>
          </a:r>
          <a:endParaRPr lang="en-US" sz="2700" kern="1200"/>
        </a:p>
      </dsp:txBody>
      <dsp:txXfrm>
        <a:off x="5397111" y="55060"/>
        <a:ext cx="4734264" cy="777600"/>
      </dsp:txXfrm>
    </dsp:sp>
    <dsp:sp modelId="{D4C14C6B-54C2-6549-8D8C-5D319702BDD7}">
      <dsp:nvSpPr>
        <dsp:cNvPr id="0" name=""/>
        <dsp:cNvSpPr/>
      </dsp:nvSpPr>
      <dsp:spPr>
        <a:xfrm>
          <a:off x="5397111" y="832660"/>
          <a:ext cx="4734264" cy="276194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b="0" i="0" kern="1200"/>
            <a:t>Heatmap for feature correlation.</a:t>
          </a:r>
          <a:endParaRPr lang="en-US" sz="2700" kern="1200"/>
        </a:p>
        <a:p>
          <a:pPr marL="228600" lvl="1" indent="-228600" algn="l" defTabSz="1200150">
            <a:lnSpc>
              <a:spcPct val="90000"/>
            </a:lnSpc>
            <a:spcBef>
              <a:spcPct val="0"/>
            </a:spcBef>
            <a:spcAft>
              <a:spcPct val="15000"/>
            </a:spcAft>
            <a:buChar char="•"/>
          </a:pPr>
          <a:r>
            <a:rPr lang="en-US" sz="2700" b="0" i="0" kern="1200"/>
            <a:t>Scatter plots for feature relationships.</a:t>
          </a:r>
          <a:endParaRPr lang="en-US" sz="2700" kern="1200"/>
        </a:p>
        <a:p>
          <a:pPr marL="228600" lvl="1" indent="-228600" algn="l" defTabSz="1200150">
            <a:lnSpc>
              <a:spcPct val="90000"/>
            </a:lnSpc>
            <a:spcBef>
              <a:spcPct val="0"/>
            </a:spcBef>
            <a:spcAft>
              <a:spcPct val="15000"/>
            </a:spcAft>
            <a:buChar char="•"/>
          </a:pPr>
          <a:r>
            <a:rPr lang="en-US" sz="2700" b="0" i="0" kern="1200"/>
            <a:t>Feature importance using Random Forest.</a:t>
          </a:r>
          <a:endParaRPr lang="en-US" sz="2700" kern="1200"/>
        </a:p>
      </dsp:txBody>
      <dsp:txXfrm>
        <a:off x="5397111" y="832660"/>
        <a:ext cx="4734264" cy="27619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0816D-0C99-471A-A886-99A38F9ADB50}">
      <dsp:nvSpPr>
        <dsp:cNvPr id="0" name=""/>
        <dsp:cNvSpPr/>
      </dsp:nvSpPr>
      <dsp:spPr>
        <a:xfrm>
          <a:off x="367712" y="926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0ED3A-C024-4986-A771-296EA3317796}">
      <dsp:nvSpPr>
        <dsp:cNvPr id="0" name=""/>
        <dsp:cNvSpPr/>
      </dsp:nvSpPr>
      <dsp:spPr>
        <a:xfrm>
          <a:off x="367712" y="16774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i="0" kern="1200"/>
            <a:t>Functions</a:t>
          </a:r>
          <a:r>
            <a:rPr lang="en-US" sz="3600" b="0" i="0" kern="1200"/>
            <a:t>:</a:t>
          </a:r>
          <a:endParaRPr lang="en-US" sz="3600" kern="1200"/>
        </a:p>
      </dsp:txBody>
      <dsp:txXfrm>
        <a:off x="367712" y="1677405"/>
        <a:ext cx="4320000" cy="648000"/>
      </dsp:txXfrm>
    </dsp:sp>
    <dsp:sp modelId="{4278BF48-F481-4DE7-9066-654817F8DD60}">
      <dsp:nvSpPr>
        <dsp:cNvPr id="0" name=""/>
        <dsp:cNvSpPr/>
      </dsp:nvSpPr>
      <dsp:spPr>
        <a:xfrm>
          <a:off x="367712" y="2398027"/>
          <a:ext cx="4320000" cy="124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Removal of low-importance features.</a:t>
          </a:r>
          <a:endParaRPr lang="en-US" sz="1700" kern="1200"/>
        </a:p>
        <a:p>
          <a:pPr marL="0" lvl="0" indent="0" algn="l" defTabSz="755650">
            <a:lnSpc>
              <a:spcPct val="100000"/>
            </a:lnSpc>
            <a:spcBef>
              <a:spcPct val="0"/>
            </a:spcBef>
            <a:spcAft>
              <a:spcPct val="35000"/>
            </a:spcAft>
            <a:buNone/>
          </a:pPr>
          <a:r>
            <a:rPr lang="en-US" sz="1700" b="0" i="0" kern="1200"/>
            <a:t>Generation of 'average_yearly_earnings' from high and low yearly earnings.</a:t>
          </a:r>
          <a:endParaRPr lang="en-US" sz="1700" kern="1200"/>
        </a:p>
        <a:p>
          <a:pPr marL="0" lvl="0" indent="0" algn="l" defTabSz="755650">
            <a:lnSpc>
              <a:spcPct val="100000"/>
            </a:lnSpc>
            <a:spcBef>
              <a:spcPct val="0"/>
            </a:spcBef>
            <a:spcAft>
              <a:spcPct val="35000"/>
            </a:spcAft>
            <a:buNone/>
          </a:pPr>
          <a:r>
            <a:rPr lang="en-US" sz="1700" b="0" i="0" kern="1200"/>
            <a:t>Dropping redundant columns.</a:t>
          </a:r>
          <a:endParaRPr lang="en-US" sz="1700" kern="1200"/>
        </a:p>
      </dsp:txBody>
      <dsp:txXfrm>
        <a:off x="367712" y="2398027"/>
        <a:ext cx="4320000" cy="1242367"/>
      </dsp:txXfrm>
    </dsp:sp>
    <dsp:sp modelId="{750A82E2-E765-4F91-93F6-5CA14785FC93}">
      <dsp:nvSpPr>
        <dsp:cNvPr id="0" name=""/>
        <dsp:cNvSpPr/>
      </dsp:nvSpPr>
      <dsp:spPr>
        <a:xfrm>
          <a:off x="5443712" y="926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E2F4D2-42C6-449A-B756-3C3E383D2A48}">
      <dsp:nvSpPr>
        <dsp:cNvPr id="0" name=""/>
        <dsp:cNvSpPr/>
      </dsp:nvSpPr>
      <dsp:spPr>
        <a:xfrm>
          <a:off x="5443712" y="16774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i="0" kern="1200"/>
            <a:t>Outcome</a:t>
          </a:r>
          <a:r>
            <a:rPr lang="en-US" sz="3600" b="0" i="0" kern="1200"/>
            <a:t>:</a:t>
          </a:r>
          <a:endParaRPr lang="en-US" sz="3600" kern="1200"/>
        </a:p>
      </dsp:txBody>
      <dsp:txXfrm>
        <a:off x="5443712" y="1677405"/>
        <a:ext cx="4320000" cy="648000"/>
      </dsp:txXfrm>
    </dsp:sp>
    <dsp:sp modelId="{B62B1E38-E850-4DFF-B41E-E67A0133EB24}">
      <dsp:nvSpPr>
        <dsp:cNvPr id="0" name=""/>
        <dsp:cNvSpPr/>
      </dsp:nvSpPr>
      <dsp:spPr>
        <a:xfrm>
          <a:off x="5443712" y="2398027"/>
          <a:ext cx="4320000" cy="124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A dataset optimized for prediction with the most significant features.</a:t>
          </a:r>
          <a:endParaRPr lang="en-US" sz="1700" kern="1200"/>
        </a:p>
      </dsp:txBody>
      <dsp:txXfrm>
        <a:off x="5443712" y="2398027"/>
        <a:ext cx="4320000" cy="12423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1ADAD-C1EA-44B1-B85F-9DABA6D70F2D}">
      <dsp:nvSpPr>
        <dsp:cNvPr id="0" name=""/>
        <dsp:cNvSpPr/>
      </dsp:nvSpPr>
      <dsp:spPr>
        <a:xfrm>
          <a:off x="6165" y="385739"/>
          <a:ext cx="1057218" cy="10572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C21FD1-388F-48C6-A8BA-BB98D6F8270C}">
      <dsp:nvSpPr>
        <dsp:cNvPr id="0" name=""/>
        <dsp:cNvSpPr/>
      </dsp:nvSpPr>
      <dsp:spPr>
        <a:xfrm>
          <a:off x="6165" y="1566720"/>
          <a:ext cx="3020625" cy="45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b="1" i="0" kern="1200"/>
            <a:t>Algorithm</a:t>
          </a:r>
          <a:r>
            <a:rPr lang="en-US" sz="2900" b="0" i="0" kern="1200"/>
            <a:t>:</a:t>
          </a:r>
          <a:endParaRPr lang="en-US" sz="2900" kern="1200"/>
        </a:p>
      </dsp:txBody>
      <dsp:txXfrm>
        <a:off x="6165" y="1566720"/>
        <a:ext cx="3020625" cy="453093"/>
      </dsp:txXfrm>
    </dsp:sp>
    <dsp:sp modelId="{57178CB3-C0FB-4D62-A23E-6DC549E5E735}">
      <dsp:nvSpPr>
        <dsp:cNvPr id="0" name=""/>
        <dsp:cNvSpPr/>
      </dsp:nvSpPr>
      <dsp:spPr>
        <a:xfrm>
          <a:off x="6165" y="2077377"/>
          <a:ext cx="3020625" cy="1186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RandomForestRegressor</a:t>
          </a:r>
          <a:endParaRPr lang="en-US" sz="1700" kern="1200"/>
        </a:p>
      </dsp:txBody>
      <dsp:txXfrm>
        <a:off x="6165" y="2077377"/>
        <a:ext cx="3020625" cy="1186545"/>
      </dsp:txXfrm>
    </dsp:sp>
    <dsp:sp modelId="{56660A09-A1B2-4D18-8B5E-46B35338DC10}">
      <dsp:nvSpPr>
        <dsp:cNvPr id="0" name=""/>
        <dsp:cNvSpPr/>
      </dsp:nvSpPr>
      <dsp:spPr>
        <a:xfrm>
          <a:off x="3555400" y="385739"/>
          <a:ext cx="1057218" cy="10572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82F1C4-A928-4A66-9B66-01F714F60EB8}">
      <dsp:nvSpPr>
        <dsp:cNvPr id="0" name=""/>
        <dsp:cNvSpPr/>
      </dsp:nvSpPr>
      <dsp:spPr>
        <a:xfrm>
          <a:off x="3555400" y="1566720"/>
          <a:ext cx="3020625" cy="45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b="1" i="0" kern="1200"/>
            <a:t>Evaluation Metrics</a:t>
          </a:r>
          <a:r>
            <a:rPr lang="en-US" sz="2900" b="0" i="0" kern="1200"/>
            <a:t>:</a:t>
          </a:r>
          <a:endParaRPr lang="en-US" sz="2900" kern="1200"/>
        </a:p>
      </dsp:txBody>
      <dsp:txXfrm>
        <a:off x="3555400" y="1566720"/>
        <a:ext cx="3020625" cy="453093"/>
      </dsp:txXfrm>
    </dsp:sp>
    <dsp:sp modelId="{EF9131E9-AEDC-4930-A99D-5A5E0EE0EB43}">
      <dsp:nvSpPr>
        <dsp:cNvPr id="0" name=""/>
        <dsp:cNvSpPr/>
      </dsp:nvSpPr>
      <dsp:spPr>
        <a:xfrm>
          <a:off x="3555400" y="2077377"/>
          <a:ext cx="3020625" cy="1186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Mean Squared Error (MSE) for regression accuracy.</a:t>
          </a:r>
          <a:endParaRPr lang="en-US" sz="1700" kern="1200"/>
        </a:p>
        <a:p>
          <a:pPr marL="0" lvl="0" indent="0" algn="l" defTabSz="755650">
            <a:lnSpc>
              <a:spcPct val="100000"/>
            </a:lnSpc>
            <a:spcBef>
              <a:spcPct val="0"/>
            </a:spcBef>
            <a:spcAft>
              <a:spcPct val="35000"/>
            </a:spcAft>
            <a:buNone/>
          </a:pPr>
          <a:r>
            <a:rPr lang="en-US" sz="1700" b="0" i="0" kern="1200"/>
            <a:t>R^2 Score to gauge the explanatory power of the model.</a:t>
          </a:r>
          <a:endParaRPr lang="en-US" sz="1700" kern="1200"/>
        </a:p>
      </dsp:txBody>
      <dsp:txXfrm>
        <a:off x="3555400" y="2077377"/>
        <a:ext cx="3020625" cy="1186545"/>
      </dsp:txXfrm>
    </dsp:sp>
    <dsp:sp modelId="{54FC6394-747B-4068-9A0C-FD4602DC879A}">
      <dsp:nvSpPr>
        <dsp:cNvPr id="0" name=""/>
        <dsp:cNvSpPr/>
      </dsp:nvSpPr>
      <dsp:spPr>
        <a:xfrm>
          <a:off x="7104634" y="385739"/>
          <a:ext cx="1057218" cy="10572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1A4960-1F9C-469E-935B-01B8235D8056}">
      <dsp:nvSpPr>
        <dsp:cNvPr id="0" name=""/>
        <dsp:cNvSpPr/>
      </dsp:nvSpPr>
      <dsp:spPr>
        <a:xfrm>
          <a:off x="7104634" y="1566720"/>
          <a:ext cx="3020625" cy="45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b="1" i="0" kern="1200"/>
            <a:t>Result</a:t>
          </a:r>
          <a:r>
            <a:rPr lang="en-US" sz="2900" b="0" i="0" kern="1200"/>
            <a:t>:</a:t>
          </a:r>
          <a:endParaRPr lang="en-US" sz="2900" kern="1200"/>
        </a:p>
      </dsp:txBody>
      <dsp:txXfrm>
        <a:off x="7104634" y="1566720"/>
        <a:ext cx="3020625" cy="453093"/>
      </dsp:txXfrm>
    </dsp:sp>
    <dsp:sp modelId="{8DF64505-B6B2-4FEB-995B-60AB7DFCFF0C}">
      <dsp:nvSpPr>
        <dsp:cNvPr id="0" name=""/>
        <dsp:cNvSpPr/>
      </dsp:nvSpPr>
      <dsp:spPr>
        <a:xfrm>
          <a:off x="7104634" y="2077377"/>
          <a:ext cx="3020625" cy="1186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Model's ability to predict a channel's average yearly earnings with a certain accuracy.</a:t>
          </a:r>
          <a:endParaRPr lang="en-US" sz="1700" kern="1200"/>
        </a:p>
      </dsp:txBody>
      <dsp:txXfrm>
        <a:off x="7104634" y="2077377"/>
        <a:ext cx="3020625" cy="1186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516AF-9F8B-4921-9949-55D23DB8C513}">
      <dsp:nvSpPr>
        <dsp:cNvPr id="0" name=""/>
        <dsp:cNvSpPr/>
      </dsp:nvSpPr>
      <dsp:spPr>
        <a:xfrm>
          <a:off x="372300" y="119177"/>
          <a:ext cx="1510523" cy="13632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4B0737-4E2B-4F36-81A4-4B86C4341947}">
      <dsp:nvSpPr>
        <dsp:cNvPr id="0" name=""/>
        <dsp:cNvSpPr/>
      </dsp:nvSpPr>
      <dsp:spPr>
        <a:xfrm>
          <a:off x="372300" y="1624060"/>
          <a:ext cx="4315781" cy="58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i="0" kern="1200"/>
            <a:t>Regression problem (</a:t>
          </a:r>
          <a:r>
            <a:rPr lang="en-US" sz="1800" i="0" kern="1200"/>
            <a:t>prediction of average yearly earnings</a:t>
          </a:r>
          <a:r>
            <a:rPr lang="en-US" sz="1800" b="1" i="0" kern="1200"/>
            <a:t>)</a:t>
          </a:r>
          <a:endParaRPr lang="en-US" sz="1800" kern="1200"/>
        </a:p>
      </dsp:txBody>
      <dsp:txXfrm>
        <a:off x="372300" y="1624060"/>
        <a:ext cx="4315781" cy="584257"/>
      </dsp:txXfrm>
    </dsp:sp>
    <dsp:sp modelId="{87FB376B-D5C7-432B-8F8C-5F429C88130C}">
      <dsp:nvSpPr>
        <dsp:cNvPr id="0" name=""/>
        <dsp:cNvSpPr/>
      </dsp:nvSpPr>
      <dsp:spPr>
        <a:xfrm>
          <a:off x="372300" y="2274184"/>
          <a:ext cx="4315781" cy="1255770"/>
        </a:xfrm>
        <a:prstGeom prst="rect">
          <a:avLst/>
        </a:prstGeom>
        <a:noFill/>
        <a:ln>
          <a:noFill/>
        </a:ln>
        <a:effectLst/>
      </dsp:spPr>
      <dsp:style>
        <a:lnRef idx="0">
          <a:scrgbClr r="0" g="0" b="0"/>
        </a:lnRef>
        <a:fillRef idx="0">
          <a:scrgbClr r="0" g="0" b="0"/>
        </a:fillRef>
        <a:effectRef idx="0">
          <a:scrgbClr r="0" g="0" b="0"/>
        </a:effectRef>
        <a:fontRef idx="minor"/>
      </dsp:style>
    </dsp:sp>
    <dsp:sp modelId="{FB9A933E-A33F-44FA-BF84-2AA20E14F186}">
      <dsp:nvSpPr>
        <dsp:cNvPr id="0" name=""/>
        <dsp:cNvSpPr/>
      </dsp:nvSpPr>
      <dsp:spPr>
        <a:xfrm>
          <a:off x="5443343" y="119177"/>
          <a:ext cx="1510523" cy="13632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6F3928-5704-4B48-9F07-99AB0D9DA727}">
      <dsp:nvSpPr>
        <dsp:cNvPr id="0" name=""/>
        <dsp:cNvSpPr/>
      </dsp:nvSpPr>
      <dsp:spPr>
        <a:xfrm>
          <a:off x="5443343" y="1624060"/>
          <a:ext cx="4315781" cy="58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i="0" kern="1200"/>
            <a:t>Chosen Model</a:t>
          </a:r>
          <a:r>
            <a:rPr lang="en-US" sz="1800" b="0" i="0" kern="1200"/>
            <a:t>: </a:t>
          </a:r>
          <a:r>
            <a:rPr lang="en-US" sz="1800" b="1" i="0" kern="1200"/>
            <a:t>RandomForestRegressor</a:t>
          </a:r>
          <a:endParaRPr lang="en-US" sz="1800" kern="1200"/>
        </a:p>
      </dsp:txBody>
      <dsp:txXfrm>
        <a:off x="5443343" y="1624060"/>
        <a:ext cx="4315781" cy="584257"/>
      </dsp:txXfrm>
    </dsp:sp>
    <dsp:sp modelId="{1B070402-927F-4B06-B8A1-C3809C5AB260}">
      <dsp:nvSpPr>
        <dsp:cNvPr id="0" name=""/>
        <dsp:cNvSpPr/>
      </dsp:nvSpPr>
      <dsp:spPr>
        <a:xfrm>
          <a:off x="5443343" y="2274184"/>
          <a:ext cx="4315781" cy="1255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b="1" i="0" kern="1200"/>
            <a:t>Why?</a:t>
          </a:r>
          <a:endParaRPr lang="en-US" sz="1300" kern="1200"/>
        </a:p>
        <a:p>
          <a:pPr marL="114300" lvl="1" indent="-114300" algn="l" defTabSz="577850">
            <a:lnSpc>
              <a:spcPct val="90000"/>
            </a:lnSpc>
            <a:spcBef>
              <a:spcPct val="0"/>
            </a:spcBef>
            <a:spcAft>
              <a:spcPct val="15000"/>
            </a:spcAft>
            <a:buChar char="•"/>
          </a:pPr>
          <a:r>
            <a:rPr lang="en-US" sz="1300" b="1" i="0" kern="1200"/>
            <a:t>Versatility</a:t>
          </a:r>
          <a:r>
            <a:rPr lang="en-US" sz="1300" b="0" i="0" kern="1200"/>
            <a:t>: Can handle both categorical and numerical data.</a:t>
          </a:r>
          <a:endParaRPr lang="en-US" sz="1300" kern="1200"/>
        </a:p>
        <a:p>
          <a:pPr marL="114300" lvl="1" indent="-114300" algn="l" defTabSz="577850">
            <a:lnSpc>
              <a:spcPct val="90000"/>
            </a:lnSpc>
            <a:spcBef>
              <a:spcPct val="0"/>
            </a:spcBef>
            <a:spcAft>
              <a:spcPct val="15000"/>
            </a:spcAft>
            <a:buChar char="•"/>
          </a:pPr>
          <a:r>
            <a:rPr lang="en-US" sz="1300" b="1" i="0" kern="1200"/>
            <a:t>Feature Importance</a:t>
          </a:r>
          <a:r>
            <a:rPr lang="en-US" sz="1300" b="0" i="0" kern="1200"/>
            <a:t>: Easily provides insights into the significance of each feature.</a:t>
          </a:r>
          <a:endParaRPr lang="en-US" sz="1300" kern="1200"/>
        </a:p>
        <a:p>
          <a:pPr marL="114300" lvl="1" indent="-114300" algn="l" defTabSz="577850">
            <a:lnSpc>
              <a:spcPct val="90000"/>
            </a:lnSpc>
            <a:spcBef>
              <a:spcPct val="0"/>
            </a:spcBef>
            <a:spcAft>
              <a:spcPct val="15000"/>
            </a:spcAft>
            <a:buChar char="•"/>
          </a:pPr>
          <a:r>
            <a:rPr lang="en-US" sz="1300" b="1" i="0" kern="1200"/>
            <a:t>Non-linear</a:t>
          </a:r>
          <a:r>
            <a:rPr lang="en-US" sz="1300" b="0" i="0" kern="1200"/>
            <a:t>: Capable of capturing complex relationships in the data.</a:t>
          </a:r>
          <a:endParaRPr lang="en-US" sz="1300" kern="1200"/>
        </a:p>
      </dsp:txBody>
      <dsp:txXfrm>
        <a:off x="5443343" y="2274184"/>
        <a:ext cx="4315781" cy="125577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830753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5990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283324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DBDDF98-C922-483F-97E9-3E76B0201B42}" type="datetimeFigureOut">
              <a:rPr lang="en-US" smtClean="0"/>
              <a:t>8/28/23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5436418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8/28/23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949561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DDF98-C922-483F-97E9-3E76B0201B42}" type="datetimeFigureOut">
              <a:rPr lang="en-US" smtClean="0"/>
              <a:t>8/28/23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337138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BDDF98-C922-483F-97E9-3E76B0201B42}" type="datetimeFigureOut">
              <a:rPr lang="en-US" smtClean="0"/>
              <a:t>8/28/23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99972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BDDF98-C922-483F-97E9-3E76B0201B42}" type="datetimeFigureOut">
              <a:rPr lang="en-US" smtClean="0"/>
              <a:t>8/28/23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95361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DDF98-C922-483F-97E9-3E76B0201B42}" type="datetimeFigureOut">
              <a:rPr lang="en-US" smtClean="0"/>
              <a:t>8/28/23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642785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DBDDF98-C922-483F-97E9-3E76B0201B42}" type="datetimeFigureOut">
              <a:rPr lang="en-US" smtClean="0"/>
              <a:t>8/28/23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53039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t>8/28/23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541067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48188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t>8/28/23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21844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8/28/23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323120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DDF98-C922-483F-97E9-3E76B0201B42}" type="datetimeFigureOut">
              <a:rPr lang="en-US" smtClean="0"/>
              <a:pPr/>
              <a:t>8/28/23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5138085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DDF98-C922-483F-97E9-3E76B0201B42}" type="datetimeFigureOut">
              <a:rPr lang="en-US" smtClean="0"/>
              <a:pPr/>
              <a:t>8/28/23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746416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DDF98-C922-483F-97E9-3E76B0201B42}" type="datetimeFigureOut">
              <a:rPr lang="en-US" smtClean="0"/>
              <a:pPr/>
              <a:t>8/28/23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320708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DDF98-C922-483F-97E9-3E76B0201B42}" type="datetimeFigureOut">
              <a:rPr lang="en-US" smtClean="0"/>
              <a:pPr/>
              <a:t>8/28/23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6227500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DDF98-C922-483F-97E9-3E76B0201B42}" type="datetimeFigureOut">
              <a:rPr lang="en-US" smtClean="0"/>
              <a:pPr/>
              <a:t>8/28/23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40722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8/28/23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40899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8/28/23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55037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97270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60458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865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542611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7002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891699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8/28/23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65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8/28/23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138653837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6" r:id="rId6"/>
    <p:sldLayoutId id="2147483731" r:id="rId7"/>
    <p:sldLayoutId id="2147483732" r:id="rId8"/>
    <p:sldLayoutId id="2147483733" r:id="rId9"/>
    <p:sldLayoutId id="2147483735" r:id="rId10"/>
    <p:sldLayoutId id="2147483734"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BDDF98-C922-483F-97E9-3E76B0201B42}" type="datetimeFigureOut">
              <a:rPr lang="en-US" smtClean="0"/>
              <a:pPr/>
              <a:t>8/28/23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2421601123"/>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3.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3D circle art">
            <a:extLst>
              <a:ext uri="{FF2B5EF4-FFF2-40B4-BE49-F238E27FC236}">
                <a16:creationId xmlns:a16="http://schemas.microsoft.com/office/drawing/2014/main" id="{0AAE9397-DC4D-FCCA-6E1D-3939589F348D}"/>
              </a:ext>
            </a:extLst>
          </p:cNvPr>
          <p:cNvPicPr>
            <a:picLocks noChangeAspect="1"/>
          </p:cNvPicPr>
          <p:nvPr/>
        </p:nvPicPr>
        <p:blipFill rotWithShape="1">
          <a:blip r:embed="rId2">
            <a:alphaModFix amt="60000"/>
          </a:blip>
          <a:srcRect t="10664" b="10664"/>
          <a:stretch/>
        </p:blipFill>
        <p:spPr>
          <a:xfrm>
            <a:off x="-149" y="-5291"/>
            <a:ext cx="12192001" cy="6858000"/>
          </a:xfrm>
          <a:prstGeom prst="rect">
            <a:avLst/>
          </a:prstGeom>
        </p:spPr>
      </p:pic>
      <p:sp>
        <p:nvSpPr>
          <p:cNvPr id="23" name="Freeform: Shape 2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F72B86-E798-365F-C5CF-F84132AF0E6A}"/>
              </a:ext>
            </a:extLst>
          </p:cNvPr>
          <p:cNvSpPr>
            <a:spLocks noGrp="1"/>
          </p:cNvSpPr>
          <p:nvPr>
            <p:ph type="ctrTitle"/>
          </p:nvPr>
        </p:nvSpPr>
        <p:spPr>
          <a:xfrm>
            <a:off x="776882" y="2398143"/>
            <a:ext cx="5143500" cy="2116348"/>
          </a:xfrm>
          <a:noFill/>
        </p:spPr>
        <p:txBody>
          <a:bodyPr anchor="b">
            <a:normAutofit/>
          </a:bodyPr>
          <a:lstStyle/>
          <a:p>
            <a:r>
              <a:rPr lang="en-US" dirty="0" err="1">
                <a:solidFill>
                  <a:srgbClr val="FFFFFF"/>
                </a:solidFill>
              </a:rPr>
              <a:t>Youtube</a:t>
            </a:r>
            <a:r>
              <a:rPr lang="en-US" dirty="0">
                <a:solidFill>
                  <a:srgbClr val="FFFFFF"/>
                </a:solidFill>
              </a:rPr>
              <a:t> Channels Analysis</a:t>
            </a:r>
          </a:p>
        </p:txBody>
      </p:sp>
      <p:sp>
        <p:nvSpPr>
          <p:cNvPr id="3" name="Subtitle 2">
            <a:extLst>
              <a:ext uri="{FF2B5EF4-FFF2-40B4-BE49-F238E27FC236}">
                <a16:creationId xmlns:a16="http://schemas.microsoft.com/office/drawing/2014/main" id="{30295102-B8E9-32EB-5E41-A4D7AC505A2D}"/>
              </a:ext>
            </a:extLst>
          </p:cNvPr>
          <p:cNvSpPr>
            <a:spLocks noGrp="1"/>
          </p:cNvSpPr>
          <p:nvPr>
            <p:ph type="subTitle" idx="1"/>
          </p:nvPr>
        </p:nvSpPr>
        <p:spPr>
          <a:xfrm>
            <a:off x="776882" y="4514492"/>
            <a:ext cx="4709518" cy="753372"/>
          </a:xfrm>
          <a:noFill/>
        </p:spPr>
        <p:txBody>
          <a:bodyPr anchor="t">
            <a:normAutofit/>
          </a:bodyPr>
          <a:lstStyle/>
          <a:p>
            <a:r>
              <a:rPr lang="en-US" dirty="0">
                <a:solidFill>
                  <a:srgbClr val="FFFFFF"/>
                </a:solidFill>
              </a:rPr>
              <a:t>By Prashanth </a:t>
            </a:r>
            <a:r>
              <a:rPr lang="en-US" dirty="0" err="1">
                <a:solidFill>
                  <a:srgbClr val="FFFFFF"/>
                </a:solidFill>
              </a:rPr>
              <a:t>Jatevath</a:t>
            </a:r>
            <a:endParaRPr lang="en-US" dirty="0">
              <a:solidFill>
                <a:srgbClr val="FFFFFF"/>
              </a:solidFill>
            </a:endParaRPr>
          </a:p>
        </p:txBody>
      </p:sp>
    </p:spTree>
    <p:extLst>
      <p:ext uri="{BB962C8B-B14F-4D97-AF65-F5344CB8AC3E}">
        <p14:creationId xmlns:p14="http://schemas.microsoft.com/office/powerpoint/2010/main" val="402492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58891-918B-C810-7829-CBE86E7D7E60}"/>
              </a:ext>
            </a:extLst>
          </p:cNvPr>
          <p:cNvSpPr>
            <a:spLocks noGrp="1"/>
          </p:cNvSpPr>
          <p:nvPr>
            <p:ph type="title"/>
          </p:nvPr>
        </p:nvSpPr>
        <p:spPr/>
        <p:txBody>
          <a:bodyPr/>
          <a:lstStyle/>
          <a:p>
            <a:r>
              <a:rPr lang="en-US" b="1" i="0" dirty="0">
                <a:effectLst/>
                <a:latin typeface="Söhne"/>
              </a:rPr>
              <a:t>Feature Engineering Module</a:t>
            </a:r>
            <a:endParaRPr lang="en-US" dirty="0"/>
          </a:p>
        </p:txBody>
      </p:sp>
      <p:graphicFrame>
        <p:nvGraphicFramePr>
          <p:cNvPr id="5" name="Content Placeholder 2">
            <a:extLst>
              <a:ext uri="{FF2B5EF4-FFF2-40B4-BE49-F238E27FC236}">
                <a16:creationId xmlns:a16="http://schemas.microsoft.com/office/drawing/2014/main" id="{DF99F07B-1D7C-427C-DDD8-E278C2872063}"/>
              </a:ext>
            </a:extLst>
          </p:cNvPr>
          <p:cNvGraphicFramePr>
            <a:graphicFrameLocks noGrp="1"/>
          </p:cNvGraphicFramePr>
          <p:nvPr>
            <p:ph idx="1"/>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063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484C3-B2B8-A4F7-D117-91D8B09F060A}"/>
              </a:ext>
            </a:extLst>
          </p:cNvPr>
          <p:cNvSpPr>
            <a:spLocks noGrp="1"/>
          </p:cNvSpPr>
          <p:nvPr>
            <p:ph type="title"/>
          </p:nvPr>
        </p:nvSpPr>
        <p:spPr/>
        <p:txBody>
          <a:bodyPr/>
          <a:lstStyle/>
          <a:p>
            <a:r>
              <a:rPr lang="en-US" b="1" i="0" dirty="0">
                <a:effectLst/>
                <a:latin typeface="Söhne"/>
              </a:rPr>
              <a:t>Model Module</a:t>
            </a:r>
            <a:endParaRPr lang="en-US" dirty="0"/>
          </a:p>
        </p:txBody>
      </p:sp>
      <p:graphicFrame>
        <p:nvGraphicFramePr>
          <p:cNvPr id="5" name="Content Placeholder 2">
            <a:extLst>
              <a:ext uri="{FF2B5EF4-FFF2-40B4-BE49-F238E27FC236}">
                <a16:creationId xmlns:a16="http://schemas.microsoft.com/office/drawing/2014/main" id="{F3BC07CC-B716-77F3-7487-87AEF534F0D6}"/>
              </a:ext>
            </a:extLst>
          </p:cNvPr>
          <p:cNvGraphicFramePr>
            <a:graphicFrameLocks noGrp="1"/>
          </p:cNvGraphicFramePr>
          <p:nvPr>
            <p:ph idx="1"/>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030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5639-6A8F-6A37-34CE-B68C4367EB72}"/>
              </a:ext>
            </a:extLst>
          </p:cNvPr>
          <p:cNvSpPr>
            <a:spLocks noGrp="1"/>
          </p:cNvSpPr>
          <p:nvPr>
            <p:ph type="title"/>
          </p:nvPr>
        </p:nvSpPr>
        <p:spPr/>
        <p:txBody>
          <a:bodyPr/>
          <a:lstStyle/>
          <a:p>
            <a:r>
              <a:rPr lang="en-US" dirty="0"/>
              <a:t>Install &amp; import</a:t>
            </a:r>
          </a:p>
        </p:txBody>
      </p:sp>
      <p:pic>
        <p:nvPicPr>
          <p:cNvPr id="4" name="Picture 3">
            <a:extLst>
              <a:ext uri="{FF2B5EF4-FFF2-40B4-BE49-F238E27FC236}">
                <a16:creationId xmlns:a16="http://schemas.microsoft.com/office/drawing/2014/main" id="{60428A83-F87B-9712-BA54-EBEF241E9EAB}"/>
              </a:ext>
            </a:extLst>
          </p:cNvPr>
          <p:cNvPicPr>
            <a:picLocks noChangeAspect="1"/>
          </p:cNvPicPr>
          <p:nvPr/>
        </p:nvPicPr>
        <p:blipFill>
          <a:blip r:embed="rId2"/>
          <a:stretch>
            <a:fillRect/>
          </a:stretch>
        </p:blipFill>
        <p:spPr>
          <a:xfrm>
            <a:off x="964969" y="2036772"/>
            <a:ext cx="2514600" cy="457200"/>
          </a:xfrm>
          <a:prstGeom prst="rect">
            <a:avLst/>
          </a:prstGeom>
        </p:spPr>
      </p:pic>
      <p:pic>
        <p:nvPicPr>
          <p:cNvPr id="5" name="Picture 4">
            <a:extLst>
              <a:ext uri="{FF2B5EF4-FFF2-40B4-BE49-F238E27FC236}">
                <a16:creationId xmlns:a16="http://schemas.microsoft.com/office/drawing/2014/main" id="{76B005AE-6B35-C253-E5A4-6B87F07DFA0E}"/>
              </a:ext>
            </a:extLst>
          </p:cNvPr>
          <p:cNvPicPr>
            <a:picLocks noChangeAspect="1"/>
          </p:cNvPicPr>
          <p:nvPr/>
        </p:nvPicPr>
        <p:blipFill>
          <a:blip r:embed="rId3"/>
          <a:stretch>
            <a:fillRect/>
          </a:stretch>
        </p:blipFill>
        <p:spPr>
          <a:xfrm>
            <a:off x="833582" y="2765444"/>
            <a:ext cx="7366000" cy="1155700"/>
          </a:xfrm>
          <a:prstGeom prst="rect">
            <a:avLst/>
          </a:prstGeom>
        </p:spPr>
      </p:pic>
      <p:pic>
        <p:nvPicPr>
          <p:cNvPr id="6" name="Picture 5">
            <a:extLst>
              <a:ext uri="{FF2B5EF4-FFF2-40B4-BE49-F238E27FC236}">
                <a16:creationId xmlns:a16="http://schemas.microsoft.com/office/drawing/2014/main" id="{CECBF47D-4778-20B0-AF20-CD33B463C383}"/>
              </a:ext>
            </a:extLst>
          </p:cNvPr>
          <p:cNvPicPr>
            <a:picLocks noChangeAspect="1"/>
          </p:cNvPicPr>
          <p:nvPr/>
        </p:nvPicPr>
        <p:blipFill>
          <a:blip r:embed="rId4"/>
          <a:stretch>
            <a:fillRect/>
          </a:stretch>
        </p:blipFill>
        <p:spPr>
          <a:xfrm>
            <a:off x="4494414" y="2036772"/>
            <a:ext cx="1704109" cy="457200"/>
          </a:xfrm>
          <a:prstGeom prst="rect">
            <a:avLst/>
          </a:prstGeom>
        </p:spPr>
      </p:pic>
    </p:spTree>
    <p:extLst>
      <p:ext uri="{BB962C8B-B14F-4D97-AF65-F5344CB8AC3E}">
        <p14:creationId xmlns:p14="http://schemas.microsoft.com/office/powerpoint/2010/main" val="3096633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0B8C9B8-0367-DA4A-3DB1-2CE961BD4692}"/>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dirty="0"/>
              <a:t>Count of categories</a:t>
            </a:r>
          </a:p>
        </p:txBody>
      </p:sp>
      <p:pic>
        <p:nvPicPr>
          <p:cNvPr id="4" name="Content Placeholder 3">
            <a:extLst>
              <a:ext uri="{FF2B5EF4-FFF2-40B4-BE49-F238E27FC236}">
                <a16:creationId xmlns:a16="http://schemas.microsoft.com/office/drawing/2014/main" id="{B9847CA1-C258-A894-E911-1EB08ED8FAFF}"/>
              </a:ext>
            </a:extLst>
          </p:cNvPr>
          <p:cNvPicPr>
            <a:picLocks noChangeAspect="1"/>
          </p:cNvPicPr>
          <p:nvPr/>
        </p:nvPicPr>
        <p:blipFill>
          <a:blip r:embed="rId4"/>
          <a:stretch>
            <a:fillRect/>
          </a:stretch>
        </p:blipFill>
        <p:spPr>
          <a:xfrm>
            <a:off x="629810" y="1233925"/>
            <a:ext cx="6921364" cy="439506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901199EC-5F9A-9042-FEA9-D26C0CC5B25E}"/>
              </a:ext>
            </a:extLst>
          </p:cNvPr>
          <p:cNvPicPr>
            <a:picLocks noChangeAspect="1"/>
          </p:cNvPicPr>
          <p:nvPr/>
        </p:nvPicPr>
        <p:blipFill>
          <a:blip r:embed="rId5"/>
          <a:stretch>
            <a:fillRect/>
          </a:stretch>
        </p:blipFill>
        <p:spPr>
          <a:xfrm>
            <a:off x="2078413" y="426694"/>
            <a:ext cx="3479800" cy="355600"/>
          </a:xfrm>
          <a:prstGeom prst="rect">
            <a:avLst/>
          </a:prstGeom>
        </p:spPr>
      </p:pic>
      <p:pic>
        <p:nvPicPr>
          <p:cNvPr id="6" name="Picture 5">
            <a:extLst>
              <a:ext uri="{FF2B5EF4-FFF2-40B4-BE49-F238E27FC236}">
                <a16:creationId xmlns:a16="http://schemas.microsoft.com/office/drawing/2014/main" id="{F6384FD9-C736-8387-173A-4221BAA2AB05}"/>
              </a:ext>
            </a:extLst>
          </p:cNvPr>
          <p:cNvPicPr>
            <a:picLocks noChangeAspect="1"/>
          </p:cNvPicPr>
          <p:nvPr/>
        </p:nvPicPr>
        <p:blipFill>
          <a:blip r:embed="rId6"/>
          <a:stretch>
            <a:fillRect/>
          </a:stretch>
        </p:blipFill>
        <p:spPr>
          <a:xfrm>
            <a:off x="6317482" y="474710"/>
            <a:ext cx="3695700" cy="355600"/>
          </a:xfrm>
          <a:prstGeom prst="rect">
            <a:avLst/>
          </a:prstGeom>
        </p:spPr>
      </p:pic>
    </p:spTree>
    <p:extLst>
      <p:ext uri="{BB962C8B-B14F-4D97-AF65-F5344CB8AC3E}">
        <p14:creationId xmlns:p14="http://schemas.microsoft.com/office/powerpoint/2010/main" val="23359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10975B3-20A9-2DA9-3555-71154A54AF29}"/>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Channel counts per country</a:t>
            </a:r>
          </a:p>
        </p:txBody>
      </p:sp>
      <p:pic>
        <p:nvPicPr>
          <p:cNvPr id="4" name="Content Placeholder 3">
            <a:extLst>
              <a:ext uri="{FF2B5EF4-FFF2-40B4-BE49-F238E27FC236}">
                <a16:creationId xmlns:a16="http://schemas.microsoft.com/office/drawing/2014/main" id="{2081D1EE-B8EB-B299-708D-4AA6C1636B19}"/>
              </a:ext>
            </a:extLst>
          </p:cNvPr>
          <p:cNvPicPr>
            <a:picLocks noChangeAspect="1"/>
          </p:cNvPicPr>
          <p:nvPr/>
        </p:nvPicPr>
        <p:blipFill>
          <a:blip r:embed="rId4"/>
          <a:stretch>
            <a:fillRect/>
          </a:stretch>
        </p:blipFill>
        <p:spPr>
          <a:xfrm>
            <a:off x="32902" y="962139"/>
            <a:ext cx="8301603" cy="460738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5947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6BDD-A6DF-1067-4799-FB69421E1DCD}"/>
              </a:ext>
            </a:extLst>
          </p:cNvPr>
          <p:cNvSpPr>
            <a:spLocks noGrp="1"/>
          </p:cNvSpPr>
          <p:nvPr>
            <p:ph type="title"/>
          </p:nvPr>
        </p:nvSpPr>
        <p:spPr/>
        <p:txBody>
          <a:bodyPr/>
          <a:lstStyle/>
          <a:p>
            <a:r>
              <a:rPr lang="en-US" dirty="0"/>
              <a:t>Pre-processing</a:t>
            </a:r>
          </a:p>
        </p:txBody>
      </p:sp>
      <p:pic>
        <p:nvPicPr>
          <p:cNvPr id="6" name="Picture 5">
            <a:extLst>
              <a:ext uri="{FF2B5EF4-FFF2-40B4-BE49-F238E27FC236}">
                <a16:creationId xmlns:a16="http://schemas.microsoft.com/office/drawing/2014/main" id="{B791BAE9-EDF0-5E1C-B449-D2EBE15F2323}"/>
              </a:ext>
            </a:extLst>
          </p:cNvPr>
          <p:cNvPicPr>
            <a:picLocks noChangeAspect="1"/>
          </p:cNvPicPr>
          <p:nvPr/>
        </p:nvPicPr>
        <p:blipFill>
          <a:blip r:embed="rId2"/>
          <a:stretch>
            <a:fillRect/>
          </a:stretch>
        </p:blipFill>
        <p:spPr>
          <a:xfrm>
            <a:off x="5881363" y="609600"/>
            <a:ext cx="4485884" cy="5793971"/>
          </a:xfrm>
          <a:prstGeom prst="rect">
            <a:avLst/>
          </a:prstGeom>
        </p:spPr>
      </p:pic>
    </p:spTree>
    <p:extLst>
      <p:ext uri="{BB962C8B-B14F-4D97-AF65-F5344CB8AC3E}">
        <p14:creationId xmlns:p14="http://schemas.microsoft.com/office/powerpoint/2010/main" val="376173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0464-5CA5-4AD4-D7BF-07516C212454}"/>
              </a:ext>
            </a:extLst>
          </p:cNvPr>
          <p:cNvSpPr>
            <a:spLocks noGrp="1"/>
          </p:cNvSpPr>
          <p:nvPr>
            <p:ph type="title"/>
          </p:nvPr>
        </p:nvSpPr>
        <p:spPr/>
        <p:txBody>
          <a:bodyPr/>
          <a:lstStyle/>
          <a:p>
            <a:r>
              <a:rPr lang="en-US" dirty="0" err="1"/>
              <a:t>PreProcessing</a:t>
            </a:r>
            <a:endParaRPr lang="en-US" dirty="0"/>
          </a:p>
        </p:txBody>
      </p:sp>
      <p:pic>
        <p:nvPicPr>
          <p:cNvPr id="5" name="Picture 4">
            <a:extLst>
              <a:ext uri="{FF2B5EF4-FFF2-40B4-BE49-F238E27FC236}">
                <a16:creationId xmlns:a16="http://schemas.microsoft.com/office/drawing/2014/main" id="{405FF3FC-2333-3ED7-AFD8-2453EFBD2035}"/>
              </a:ext>
            </a:extLst>
          </p:cNvPr>
          <p:cNvPicPr>
            <a:picLocks noChangeAspect="1"/>
          </p:cNvPicPr>
          <p:nvPr/>
        </p:nvPicPr>
        <p:blipFill>
          <a:blip r:embed="rId2"/>
          <a:stretch>
            <a:fillRect/>
          </a:stretch>
        </p:blipFill>
        <p:spPr>
          <a:xfrm>
            <a:off x="6041477" y="609600"/>
            <a:ext cx="4390510" cy="5841076"/>
          </a:xfrm>
          <a:prstGeom prst="rect">
            <a:avLst/>
          </a:prstGeom>
        </p:spPr>
      </p:pic>
      <p:pic>
        <p:nvPicPr>
          <p:cNvPr id="8" name="Picture 7">
            <a:extLst>
              <a:ext uri="{FF2B5EF4-FFF2-40B4-BE49-F238E27FC236}">
                <a16:creationId xmlns:a16="http://schemas.microsoft.com/office/drawing/2014/main" id="{DF0EDBD0-1007-0A1F-EE87-F25938AC13D5}"/>
              </a:ext>
            </a:extLst>
          </p:cNvPr>
          <p:cNvPicPr>
            <a:picLocks noChangeAspect="1"/>
          </p:cNvPicPr>
          <p:nvPr/>
        </p:nvPicPr>
        <p:blipFill>
          <a:blip r:embed="rId3"/>
          <a:stretch>
            <a:fillRect/>
          </a:stretch>
        </p:blipFill>
        <p:spPr>
          <a:xfrm>
            <a:off x="685801" y="2300241"/>
            <a:ext cx="3987800" cy="393700"/>
          </a:xfrm>
          <a:prstGeom prst="rect">
            <a:avLst/>
          </a:prstGeom>
        </p:spPr>
      </p:pic>
      <p:pic>
        <p:nvPicPr>
          <p:cNvPr id="9" name="Picture 8">
            <a:extLst>
              <a:ext uri="{FF2B5EF4-FFF2-40B4-BE49-F238E27FC236}">
                <a16:creationId xmlns:a16="http://schemas.microsoft.com/office/drawing/2014/main" id="{F97671D5-58AE-C3EC-D52F-87669258858C}"/>
              </a:ext>
            </a:extLst>
          </p:cNvPr>
          <p:cNvPicPr>
            <a:picLocks noChangeAspect="1"/>
          </p:cNvPicPr>
          <p:nvPr/>
        </p:nvPicPr>
        <p:blipFill>
          <a:blip r:embed="rId4"/>
          <a:stretch>
            <a:fillRect/>
          </a:stretch>
        </p:blipFill>
        <p:spPr>
          <a:xfrm>
            <a:off x="1130301" y="3150985"/>
            <a:ext cx="3098800" cy="355600"/>
          </a:xfrm>
          <a:prstGeom prst="rect">
            <a:avLst/>
          </a:prstGeom>
        </p:spPr>
      </p:pic>
    </p:spTree>
    <p:extLst>
      <p:ext uri="{BB962C8B-B14F-4D97-AF65-F5344CB8AC3E}">
        <p14:creationId xmlns:p14="http://schemas.microsoft.com/office/powerpoint/2010/main" val="4149910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3F08DD2-7E69-EE47-BB8E-99462B3703B0}"/>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400"/>
              <a:t>Feature Engineering</a:t>
            </a:r>
          </a:p>
        </p:txBody>
      </p:sp>
      <p:pic>
        <p:nvPicPr>
          <p:cNvPr id="4" name="Content Placeholder 3">
            <a:extLst>
              <a:ext uri="{FF2B5EF4-FFF2-40B4-BE49-F238E27FC236}">
                <a16:creationId xmlns:a16="http://schemas.microsoft.com/office/drawing/2014/main" id="{B6A608F8-2B59-BA2B-41D5-9976E5E56EB3}"/>
              </a:ext>
            </a:extLst>
          </p:cNvPr>
          <p:cNvPicPr>
            <a:picLocks noChangeAspect="1"/>
          </p:cNvPicPr>
          <p:nvPr/>
        </p:nvPicPr>
        <p:blipFill>
          <a:blip r:embed="rId4"/>
          <a:stretch>
            <a:fillRect/>
          </a:stretch>
        </p:blipFill>
        <p:spPr>
          <a:xfrm>
            <a:off x="1835662" y="639098"/>
            <a:ext cx="4509659"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2832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3E854D0-1D97-9677-390E-E2F42BE23848}"/>
              </a:ext>
            </a:extLst>
          </p:cNvPr>
          <p:cNvSpPr>
            <a:spLocks noGrp="1"/>
          </p:cNvSpPr>
          <p:nvPr>
            <p:ph type="title"/>
          </p:nvPr>
        </p:nvSpPr>
        <p:spPr>
          <a:xfrm>
            <a:off x="8696372" y="722225"/>
            <a:ext cx="3352256" cy="3746634"/>
          </a:xfrm>
        </p:spPr>
        <p:txBody>
          <a:bodyPr vert="horz" lIns="91440" tIns="45720" rIns="91440" bIns="45720" rtlCol="0" anchor="b">
            <a:normAutofit/>
          </a:bodyPr>
          <a:lstStyle/>
          <a:p>
            <a:pPr algn="r"/>
            <a:r>
              <a:rPr lang="en-US" sz="4400" dirty="0"/>
              <a:t>Feature Importance</a:t>
            </a:r>
          </a:p>
        </p:txBody>
      </p:sp>
      <p:pic>
        <p:nvPicPr>
          <p:cNvPr id="4" name="Picture 3">
            <a:extLst>
              <a:ext uri="{FF2B5EF4-FFF2-40B4-BE49-F238E27FC236}">
                <a16:creationId xmlns:a16="http://schemas.microsoft.com/office/drawing/2014/main" id="{D373E0C3-F348-3873-BFDE-B7AF83F34776}"/>
              </a:ext>
            </a:extLst>
          </p:cNvPr>
          <p:cNvPicPr>
            <a:picLocks noChangeAspect="1"/>
          </p:cNvPicPr>
          <p:nvPr/>
        </p:nvPicPr>
        <p:blipFill>
          <a:blip r:embed="rId4"/>
          <a:stretch>
            <a:fillRect/>
          </a:stretch>
        </p:blipFill>
        <p:spPr>
          <a:xfrm>
            <a:off x="0" y="569206"/>
            <a:ext cx="8866398" cy="596265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08915846-21E6-4516-6666-48B7CBBEA7F8}"/>
              </a:ext>
            </a:extLst>
          </p:cNvPr>
          <p:cNvPicPr>
            <a:picLocks noChangeAspect="1"/>
          </p:cNvPicPr>
          <p:nvPr/>
        </p:nvPicPr>
        <p:blipFill>
          <a:blip r:embed="rId5"/>
          <a:stretch>
            <a:fillRect/>
          </a:stretch>
        </p:blipFill>
        <p:spPr>
          <a:xfrm>
            <a:off x="2555042" y="3228248"/>
            <a:ext cx="5918200" cy="355600"/>
          </a:xfrm>
          <a:prstGeom prst="rect">
            <a:avLst/>
          </a:prstGeom>
        </p:spPr>
      </p:pic>
      <p:pic>
        <p:nvPicPr>
          <p:cNvPr id="6" name="Picture 5">
            <a:extLst>
              <a:ext uri="{FF2B5EF4-FFF2-40B4-BE49-F238E27FC236}">
                <a16:creationId xmlns:a16="http://schemas.microsoft.com/office/drawing/2014/main" id="{5B5C254F-9D2A-7EA9-3781-06A4A9D23323}"/>
              </a:ext>
            </a:extLst>
          </p:cNvPr>
          <p:cNvPicPr>
            <a:picLocks noChangeAspect="1"/>
          </p:cNvPicPr>
          <p:nvPr/>
        </p:nvPicPr>
        <p:blipFill>
          <a:blip r:embed="rId6"/>
          <a:stretch>
            <a:fillRect/>
          </a:stretch>
        </p:blipFill>
        <p:spPr>
          <a:xfrm>
            <a:off x="3117162" y="2595542"/>
            <a:ext cx="4940300" cy="419100"/>
          </a:xfrm>
          <a:prstGeom prst="rect">
            <a:avLst/>
          </a:prstGeom>
        </p:spPr>
      </p:pic>
    </p:spTree>
    <p:extLst>
      <p:ext uri="{BB962C8B-B14F-4D97-AF65-F5344CB8AC3E}">
        <p14:creationId xmlns:p14="http://schemas.microsoft.com/office/powerpoint/2010/main" val="2885128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lasticWrap/>
                    </a14:imgEffect>
                  </a14:imgLayer>
                </a14:imgProps>
              </a:ext>
            </a:extLst>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9DC05C-3685-D0E0-430C-54F3C73493E8}"/>
              </a:ext>
            </a:extLst>
          </p:cNvPr>
          <p:cNvPicPr>
            <a:picLocks noChangeAspect="1"/>
          </p:cNvPicPr>
          <p:nvPr/>
        </p:nvPicPr>
        <p:blipFill rotWithShape="1">
          <a:blip r:embed="rId4"/>
          <a:srcRect t="591" r="2" b="13378"/>
          <a:stretch/>
        </p:blipFill>
        <p:spPr>
          <a:xfrm>
            <a:off x="20" y="975"/>
            <a:ext cx="8911224" cy="6858000"/>
          </a:xfrm>
          <a:prstGeom prst="rect">
            <a:avLst/>
          </a:prstGeom>
        </p:spPr>
      </p:pic>
      <p:sp>
        <p:nvSpPr>
          <p:cNvPr id="2" name="Title 1">
            <a:extLst>
              <a:ext uri="{FF2B5EF4-FFF2-40B4-BE49-F238E27FC236}">
                <a16:creationId xmlns:a16="http://schemas.microsoft.com/office/drawing/2014/main" id="{602E3910-0D70-6241-28EC-44D46D3A3929}"/>
              </a:ext>
            </a:extLst>
          </p:cNvPr>
          <p:cNvSpPr>
            <a:spLocks noGrp="1"/>
          </p:cNvSpPr>
          <p:nvPr>
            <p:ph type="title"/>
          </p:nvPr>
        </p:nvSpPr>
        <p:spPr>
          <a:xfrm>
            <a:off x="8553528" y="1964267"/>
            <a:ext cx="3254990" cy="2421464"/>
          </a:xfrm>
        </p:spPr>
        <p:txBody>
          <a:bodyPr vert="horz" lIns="91440" tIns="45720" rIns="91440" bIns="45720" rtlCol="0" anchor="b">
            <a:normAutofit/>
          </a:bodyPr>
          <a:lstStyle/>
          <a:p>
            <a:pPr algn="r"/>
            <a:r>
              <a:rPr lang="en-US" sz="4800" dirty="0"/>
              <a:t>heatmap</a:t>
            </a:r>
          </a:p>
        </p:txBody>
      </p:sp>
      <p:pic>
        <p:nvPicPr>
          <p:cNvPr id="7" name="Picture 6">
            <a:extLst>
              <a:ext uri="{FF2B5EF4-FFF2-40B4-BE49-F238E27FC236}">
                <a16:creationId xmlns:a16="http://schemas.microsoft.com/office/drawing/2014/main" id="{C52E7FF0-500E-BC65-EDC4-852FF7B31F0D}"/>
              </a:ext>
            </a:extLst>
          </p:cNvPr>
          <p:cNvPicPr>
            <a:picLocks noChangeAspect="1"/>
          </p:cNvPicPr>
          <p:nvPr/>
        </p:nvPicPr>
        <p:blipFill>
          <a:blip r:embed="rId5"/>
          <a:stretch>
            <a:fillRect/>
          </a:stretch>
        </p:blipFill>
        <p:spPr>
          <a:xfrm>
            <a:off x="9166081" y="4847244"/>
            <a:ext cx="2387600" cy="355600"/>
          </a:xfrm>
          <a:prstGeom prst="rect">
            <a:avLst/>
          </a:prstGeom>
        </p:spPr>
      </p:pic>
    </p:spTree>
    <p:extLst>
      <p:ext uri="{BB962C8B-B14F-4D97-AF65-F5344CB8AC3E}">
        <p14:creationId xmlns:p14="http://schemas.microsoft.com/office/powerpoint/2010/main" val="2543899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AC5C6-19F1-CC95-9C49-1E707D91A2E4}"/>
              </a:ext>
            </a:extLst>
          </p:cNvPr>
          <p:cNvSpPr>
            <a:spLocks noGrp="1"/>
          </p:cNvSpPr>
          <p:nvPr>
            <p:ph type="title"/>
          </p:nvPr>
        </p:nvSpPr>
        <p:spPr>
          <a:xfrm>
            <a:off x="1085988" y="2587926"/>
            <a:ext cx="4354404" cy="1685026"/>
          </a:xfrm>
        </p:spPr>
        <p:txBody>
          <a:bodyPr vert="horz" lIns="91440" tIns="45720" rIns="91440" bIns="45720" rtlCol="0" anchor="ctr">
            <a:normAutofit/>
          </a:bodyPr>
          <a:lstStyle/>
          <a:p>
            <a:r>
              <a:rPr lang="en-US" kern="1200" cap="all" spc="500" baseline="0">
                <a:solidFill>
                  <a:schemeClr val="tx1"/>
                </a:solidFill>
                <a:latin typeface="+mj-lt"/>
                <a:ea typeface="+mj-ea"/>
                <a:cs typeface="+mj-cs"/>
              </a:rPr>
              <a:t>Problem Definition</a:t>
            </a:r>
          </a:p>
        </p:txBody>
      </p:sp>
      <p:sp>
        <p:nvSpPr>
          <p:cNvPr id="3" name="Content Placeholder 2">
            <a:extLst>
              <a:ext uri="{FF2B5EF4-FFF2-40B4-BE49-F238E27FC236}">
                <a16:creationId xmlns:a16="http://schemas.microsoft.com/office/drawing/2014/main" id="{F4016779-D4FC-05D8-6BF4-17B7C7808566}"/>
              </a:ext>
            </a:extLst>
          </p:cNvPr>
          <p:cNvSpPr>
            <a:spLocks noGrp="1"/>
          </p:cNvSpPr>
          <p:nvPr>
            <p:ph idx="1"/>
          </p:nvPr>
        </p:nvSpPr>
        <p:spPr>
          <a:xfrm>
            <a:off x="7202245" y="952500"/>
            <a:ext cx="4041568" cy="4953000"/>
          </a:xfrm>
        </p:spPr>
        <p:txBody>
          <a:bodyPr vert="horz" lIns="91440" tIns="45720" rIns="91440" bIns="45720" rtlCol="0" anchor="ctr">
            <a:normAutofit/>
          </a:bodyPr>
          <a:lstStyle/>
          <a:p>
            <a:r>
              <a:rPr lang="en-US" b="0" i="1" dirty="0">
                <a:effectLst/>
              </a:rPr>
              <a:t>In today's rapidly evolving digital landscape, YouTube has emerged as a dominant platform for content dissemination and monetization. With millions of content creators and billions of views daily, understanding the dynamics of earnings on YouTube can offer valuable insights for both creators and advertisers.</a:t>
            </a:r>
            <a:endParaRPr lang="en-US" b="0" i="0" dirty="0">
              <a:effectLst/>
            </a:endParaRPr>
          </a:p>
        </p:txBody>
      </p:sp>
      <p:sp>
        <p:nvSpPr>
          <p:cNvPr id="16" name="Slide Number Placeholder 9">
            <a:extLst>
              <a:ext uri="{FF2B5EF4-FFF2-40B4-BE49-F238E27FC236}">
                <a16:creationId xmlns:a16="http://schemas.microsoft.com/office/drawing/2014/main" id="{7FAFA6F5-E91F-C30E-BCAF-01C3F9CB40CF}"/>
              </a:ext>
            </a:extLst>
          </p:cNvPr>
          <p:cNvSpPr>
            <a:spLocks noGrp="1"/>
          </p:cNvSpPr>
          <p:nvPr>
            <p:ph type="sldNum" sz="quarter" idx="12"/>
          </p:nvPr>
        </p:nvSpPr>
        <p:spPr/>
        <p:txBody>
          <a:bodyPr vert="horz" lIns="91440" tIns="45720" rIns="91440" bIns="45720" rtlCol="0" anchor="ctr">
            <a:normAutofit/>
          </a:bodyPr>
          <a:lstStyle/>
          <a:p>
            <a:pPr>
              <a:spcAft>
                <a:spcPts val="600"/>
              </a:spcAft>
            </a:pPr>
            <a:fld id="{1437450A-6C25-4B4D-B27D-E1E9B2CE4682}" type="slidenum">
              <a:rPr lang="en-US" smtClean="0"/>
              <a:pPr>
                <a:spcAft>
                  <a:spcPts val="600"/>
                </a:spcAft>
              </a:pPr>
              <a:t>2</a:t>
            </a:fld>
            <a:endParaRPr lang="en-US"/>
          </a:p>
        </p:txBody>
      </p:sp>
      <p:sp>
        <p:nvSpPr>
          <p:cNvPr id="5" name="TextBox 4">
            <a:extLst>
              <a:ext uri="{FF2B5EF4-FFF2-40B4-BE49-F238E27FC236}">
                <a16:creationId xmlns:a16="http://schemas.microsoft.com/office/drawing/2014/main" id="{582F14F6-861F-E2FA-9D60-83C3E2E4B4D5}"/>
              </a:ext>
            </a:extLst>
          </p:cNvPr>
          <p:cNvSpPr txBox="1"/>
          <p:nvPr/>
        </p:nvSpPr>
        <p:spPr>
          <a:xfrm>
            <a:off x="540155" y="4646290"/>
            <a:ext cx="6101542" cy="646331"/>
          </a:xfrm>
          <a:prstGeom prst="rect">
            <a:avLst/>
          </a:prstGeom>
          <a:noFill/>
        </p:spPr>
        <p:txBody>
          <a:bodyPr wrap="square">
            <a:spAutoFit/>
          </a:bodyPr>
          <a:lstStyle/>
          <a:p>
            <a:pPr>
              <a:spcAft>
                <a:spcPts val="600"/>
              </a:spcAft>
            </a:pPr>
            <a:r>
              <a:rPr lang="en-US" b="0" i="0" dirty="0">
                <a:effectLst/>
                <a:latin typeface="Söhne"/>
              </a:rPr>
              <a:t>Can we predict a YouTube channel's Average Yearly Earnings based on channel metrics and attributes?</a:t>
            </a:r>
            <a:endParaRPr lang="en-US" dirty="0"/>
          </a:p>
        </p:txBody>
      </p:sp>
    </p:spTree>
    <p:extLst>
      <p:ext uri="{BB962C8B-B14F-4D97-AF65-F5344CB8AC3E}">
        <p14:creationId xmlns:p14="http://schemas.microsoft.com/office/powerpoint/2010/main" val="676559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a:extLst>
              <a:ext uri="{FF2B5EF4-FFF2-40B4-BE49-F238E27FC236}">
                <a16:creationId xmlns:a16="http://schemas.microsoft.com/office/drawing/2014/main" id="{DF3AA5CC-7722-BC81-AF73-1756F3A10165}"/>
              </a:ext>
            </a:extLst>
          </p:cNvPr>
          <p:cNvPicPr>
            <a:picLocks noChangeAspect="1"/>
          </p:cNvPicPr>
          <p:nvPr/>
        </p:nvPicPr>
        <p:blipFill rotWithShape="1">
          <a:blip r:embed="rId4"/>
          <a:srcRect l="281" r="27306"/>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2FCF02B-B33C-3BD6-FD47-1931DB704078}"/>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EDA continued</a:t>
            </a:r>
          </a:p>
        </p:txBody>
      </p:sp>
      <p:pic>
        <p:nvPicPr>
          <p:cNvPr id="5" name="Picture 4">
            <a:extLst>
              <a:ext uri="{FF2B5EF4-FFF2-40B4-BE49-F238E27FC236}">
                <a16:creationId xmlns:a16="http://schemas.microsoft.com/office/drawing/2014/main" id="{F059853E-82D7-C4ED-3728-50BBCB3E7A56}"/>
              </a:ext>
            </a:extLst>
          </p:cNvPr>
          <p:cNvPicPr>
            <a:picLocks noChangeAspect="1"/>
          </p:cNvPicPr>
          <p:nvPr/>
        </p:nvPicPr>
        <p:blipFill>
          <a:blip r:embed="rId6"/>
          <a:stretch>
            <a:fillRect/>
          </a:stretch>
        </p:blipFill>
        <p:spPr>
          <a:xfrm>
            <a:off x="6376208" y="4730865"/>
            <a:ext cx="5524500" cy="355600"/>
          </a:xfrm>
          <a:prstGeom prst="rect">
            <a:avLst/>
          </a:prstGeom>
        </p:spPr>
      </p:pic>
    </p:spTree>
    <p:extLst>
      <p:ext uri="{BB962C8B-B14F-4D97-AF65-F5344CB8AC3E}">
        <p14:creationId xmlns:p14="http://schemas.microsoft.com/office/powerpoint/2010/main" val="257740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45E3-84F3-3848-0E67-3A552104FD08}"/>
              </a:ext>
            </a:extLst>
          </p:cNvPr>
          <p:cNvSpPr>
            <a:spLocks noGrp="1"/>
          </p:cNvSpPr>
          <p:nvPr>
            <p:ph type="title"/>
          </p:nvPr>
        </p:nvSpPr>
        <p:spPr/>
        <p:txBody>
          <a:bodyPr/>
          <a:lstStyle/>
          <a:p>
            <a:r>
              <a:rPr lang="en-US" dirty="0"/>
              <a:t>Model</a:t>
            </a:r>
          </a:p>
        </p:txBody>
      </p:sp>
      <p:graphicFrame>
        <p:nvGraphicFramePr>
          <p:cNvPr id="7" name="Content Placeholder 2">
            <a:extLst>
              <a:ext uri="{FF2B5EF4-FFF2-40B4-BE49-F238E27FC236}">
                <a16:creationId xmlns:a16="http://schemas.microsoft.com/office/drawing/2014/main" id="{BED01461-48D3-B254-354E-6D7734AFA30D}"/>
              </a:ext>
            </a:extLst>
          </p:cNvPr>
          <p:cNvGraphicFramePr>
            <a:graphicFrameLocks noGrp="1"/>
          </p:cNvGraphicFramePr>
          <p:nvPr>
            <p:ph idx="1"/>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476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13">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3B5A203-012E-67EC-3929-C12B8A8845E5}"/>
              </a:ext>
            </a:extLst>
          </p:cNvPr>
          <p:cNvSpPr>
            <a:spLocks noGrp="1"/>
          </p:cNvSpPr>
          <p:nvPr>
            <p:ph type="title"/>
          </p:nvPr>
        </p:nvSpPr>
        <p:spPr>
          <a:xfrm>
            <a:off x="1032933" y="4538133"/>
            <a:ext cx="10127192" cy="931341"/>
          </a:xfrm>
        </p:spPr>
        <p:txBody>
          <a:bodyPr vert="horz" lIns="91440" tIns="45720" rIns="91440" bIns="45720" rtlCol="0" anchor="b">
            <a:normAutofit/>
          </a:bodyPr>
          <a:lstStyle/>
          <a:p>
            <a:pPr algn="r"/>
            <a:r>
              <a:rPr lang="en-US" sz="4000"/>
              <a:t>Model results</a:t>
            </a:r>
          </a:p>
        </p:txBody>
      </p:sp>
      <p:pic>
        <p:nvPicPr>
          <p:cNvPr id="5" name="Picture 4">
            <a:extLst>
              <a:ext uri="{FF2B5EF4-FFF2-40B4-BE49-F238E27FC236}">
                <a16:creationId xmlns:a16="http://schemas.microsoft.com/office/drawing/2014/main" id="{12F1BD1E-3E06-4A1B-FE10-CF6C64406EDD}"/>
              </a:ext>
            </a:extLst>
          </p:cNvPr>
          <p:cNvPicPr>
            <a:picLocks noChangeAspect="1"/>
          </p:cNvPicPr>
          <p:nvPr/>
        </p:nvPicPr>
        <p:blipFill rotWithShape="1">
          <a:blip r:embed="rId4"/>
          <a:srcRect r="1" b="1013"/>
          <a:stretch/>
        </p:blipFill>
        <p:spPr>
          <a:xfrm>
            <a:off x="922867" y="645517"/>
            <a:ext cx="103462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7597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Magnifying glass on clear background">
            <a:extLst>
              <a:ext uri="{FF2B5EF4-FFF2-40B4-BE49-F238E27FC236}">
                <a16:creationId xmlns:a16="http://schemas.microsoft.com/office/drawing/2014/main" id="{E9970FFC-FBFA-D843-E0DF-B026ABAB34AE}"/>
              </a:ext>
            </a:extLst>
          </p:cNvPr>
          <p:cNvPicPr>
            <a:picLocks noChangeAspect="1"/>
          </p:cNvPicPr>
          <p:nvPr/>
        </p:nvPicPr>
        <p:blipFill rotWithShape="1">
          <a:blip r:embed="rId4"/>
          <a:srcRect l="33473" r="7193" b="-2"/>
          <a:stretch/>
        </p:blipFill>
        <p:spPr>
          <a:xfrm>
            <a:off x="20" y="975"/>
            <a:ext cx="6095980" cy="6858000"/>
          </a:xfrm>
          <a:prstGeom prst="rect">
            <a:avLst/>
          </a:prstGeom>
        </p:spPr>
      </p:pic>
      <p:pic>
        <p:nvPicPr>
          <p:cNvPr id="10" name="Picture 9">
            <a:extLst>
              <a:ext uri="{FF2B5EF4-FFF2-40B4-BE49-F238E27FC236}">
                <a16:creationId xmlns:a16="http://schemas.microsoft.com/office/drawing/2014/main" id="{F7057E50-1D91-4453-BBA0-DD604B5CDA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2E894EF-F289-8257-8E28-19DAF09FC7D2}"/>
              </a:ext>
            </a:extLst>
          </p:cNvPr>
          <p:cNvSpPr>
            <a:spLocks noGrp="1"/>
          </p:cNvSpPr>
          <p:nvPr>
            <p:ph type="title"/>
          </p:nvPr>
        </p:nvSpPr>
        <p:spPr>
          <a:xfrm>
            <a:off x="6430297" y="1964267"/>
            <a:ext cx="4729828" cy="2421464"/>
          </a:xfrm>
        </p:spPr>
        <p:txBody>
          <a:bodyPr vert="horz" lIns="91440" tIns="45720" rIns="91440" bIns="45720" rtlCol="0" anchor="b">
            <a:normAutofit/>
          </a:bodyPr>
          <a:lstStyle/>
          <a:p>
            <a:pPr algn="r"/>
            <a:r>
              <a:rPr lang="en-US" sz="4800"/>
              <a:t>Thank you</a:t>
            </a:r>
          </a:p>
        </p:txBody>
      </p:sp>
    </p:spTree>
    <p:extLst>
      <p:ext uri="{BB962C8B-B14F-4D97-AF65-F5344CB8AC3E}">
        <p14:creationId xmlns:p14="http://schemas.microsoft.com/office/powerpoint/2010/main" val="3343259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5AB3-1295-1338-2127-335DF935FBAF}"/>
              </a:ext>
            </a:extLst>
          </p:cNvPr>
          <p:cNvSpPr>
            <a:spLocks noGrp="1"/>
          </p:cNvSpPr>
          <p:nvPr>
            <p:ph type="title"/>
          </p:nvPr>
        </p:nvSpPr>
        <p:spPr>
          <a:xfrm>
            <a:off x="766915" y="1295401"/>
            <a:ext cx="7210273" cy="933450"/>
          </a:xfrm>
        </p:spPr>
        <p:txBody>
          <a:bodyPr anchor="t">
            <a:normAutofit/>
          </a:bodyPr>
          <a:lstStyle/>
          <a:p>
            <a:r>
              <a:rPr lang="en-US" dirty="0" err="1"/>
              <a:t>Obejctives</a:t>
            </a:r>
            <a:endParaRPr lang="en-US" dirty="0"/>
          </a:p>
        </p:txBody>
      </p:sp>
      <p:sp>
        <p:nvSpPr>
          <p:cNvPr id="3" name="Content Placeholder 2">
            <a:extLst>
              <a:ext uri="{FF2B5EF4-FFF2-40B4-BE49-F238E27FC236}">
                <a16:creationId xmlns:a16="http://schemas.microsoft.com/office/drawing/2014/main" id="{E7C208D5-7007-60FF-460F-6FA5590F917F}"/>
              </a:ext>
            </a:extLst>
          </p:cNvPr>
          <p:cNvSpPr>
            <a:spLocks noGrp="1"/>
          </p:cNvSpPr>
          <p:nvPr>
            <p:ph idx="1"/>
          </p:nvPr>
        </p:nvSpPr>
        <p:spPr>
          <a:xfrm>
            <a:off x="2824163" y="2571751"/>
            <a:ext cx="7058025" cy="2833687"/>
          </a:xfrm>
        </p:spPr>
        <p:txBody>
          <a:bodyPr>
            <a:normAutofit/>
          </a:bodyPr>
          <a:lstStyle/>
          <a:p>
            <a:pPr marL="0" indent="0">
              <a:lnSpc>
                <a:spcPct val="110000"/>
              </a:lnSpc>
              <a:buNone/>
            </a:pPr>
            <a:r>
              <a:rPr lang="en-US" sz="1700" b="0" i="0">
                <a:effectLst/>
              </a:rPr>
              <a:t>primary aim is to:</a:t>
            </a:r>
          </a:p>
          <a:p>
            <a:pPr>
              <a:lnSpc>
                <a:spcPct val="110000"/>
              </a:lnSpc>
              <a:buFont typeface="+mj-lt"/>
              <a:buAutoNum type="arabicPeriod"/>
            </a:pPr>
            <a:r>
              <a:rPr lang="en-US" sz="1700" b="1" i="0">
                <a:effectLst/>
              </a:rPr>
              <a:t>Predict the Average Yearly Earnings</a:t>
            </a:r>
            <a:r>
              <a:rPr lang="en-US" sz="1700" b="0" i="0">
                <a:effectLst/>
              </a:rPr>
              <a:t> of a YouTube channel based on various channel attributes and metrics.</a:t>
            </a:r>
          </a:p>
          <a:p>
            <a:pPr>
              <a:lnSpc>
                <a:spcPct val="110000"/>
              </a:lnSpc>
              <a:buFont typeface="+mj-lt"/>
              <a:buAutoNum type="arabicPeriod"/>
            </a:pPr>
            <a:r>
              <a:rPr lang="en-US" sz="1700" b="0" i="0">
                <a:effectLst/>
              </a:rPr>
              <a:t>Build a data-driven model that can accurately determine potential earnings, allowing creators to strategize their content and for advertisers to identify lucrative collaboration opportunities.</a:t>
            </a:r>
          </a:p>
          <a:p>
            <a:pPr>
              <a:lnSpc>
                <a:spcPct val="110000"/>
              </a:lnSpc>
            </a:pPr>
            <a:br>
              <a:rPr lang="en-US" sz="1700"/>
            </a:br>
            <a:endParaRPr lang="en-US" sz="1700"/>
          </a:p>
        </p:txBody>
      </p:sp>
      <p:sp>
        <p:nvSpPr>
          <p:cNvPr id="12" name="Slide Number Placeholder 9">
            <a:extLst>
              <a:ext uri="{FF2B5EF4-FFF2-40B4-BE49-F238E27FC236}">
                <a16:creationId xmlns:a16="http://schemas.microsoft.com/office/drawing/2014/main" id="{7FAFA6F5-E91F-C30E-BCAF-01C3F9CB40CF}"/>
              </a:ext>
            </a:extLst>
          </p:cNvPr>
          <p:cNvSpPr>
            <a:spLocks noGrp="1"/>
          </p:cNvSpPr>
          <p:nvPr>
            <p:ph type="sldNum" sz="quarter" idx="12"/>
          </p:nvPr>
        </p:nvSpPr>
        <p:spPr/>
        <p:txBody>
          <a:bodyPr/>
          <a:lstStyle/>
          <a:p>
            <a:pPr>
              <a:spcAft>
                <a:spcPts val="600"/>
              </a:spcAft>
            </a:pPr>
            <a:fld id="{1437450A-6C25-4B4D-B27D-E1E9B2CE4682}" type="slidenum">
              <a:rPr lang="en-US" smtClean="0"/>
              <a:pPr>
                <a:spcAft>
                  <a:spcPts val="600"/>
                </a:spcAft>
              </a:pPr>
              <a:t>3</a:t>
            </a:fld>
            <a:endParaRPr lang="en-US"/>
          </a:p>
        </p:txBody>
      </p:sp>
    </p:spTree>
    <p:extLst>
      <p:ext uri="{BB962C8B-B14F-4D97-AF65-F5344CB8AC3E}">
        <p14:creationId xmlns:p14="http://schemas.microsoft.com/office/powerpoint/2010/main" val="272816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68E9-CF83-B1C7-2A4D-BFD3DC277AF2}"/>
              </a:ext>
            </a:extLst>
          </p:cNvPr>
          <p:cNvSpPr>
            <a:spLocks noGrp="1"/>
          </p:cNvSpPr>
          <p:nvPr>
            <p:ph type="title"/>
          </p:nvPr>
        </p:nvSpPr>
        <p:spPr>
          <a:xfrm>
            <a:off x="745588" y="2292115"/>
            <a:ext cx="4595654" cy="2273771"/>
          </a:xfrm>
        </p:spPr>
        <p:txBody>
          <a:bodyPr>
            <a:normAutofit/>
          </a:bodyPr>
          <a:lstStyle/>
          <a:p>
            <a:r>
              <a:rPr lang="en-US" b="1" i="0">
                <a:effectLst/>
              </a:rPr>
              <a:t>Key Challenges:</a:t>
            </a:r>
            <a:endParaRPr lang="en-US" dirty="0"/>
          </a:p>
        </p:txBody>
      </p:sp>
      <p:sp>
        <p:nvSpPr>
          <p:cNvPr id="3" name="Content Placeholder 2">
            <a:extLst>
              <a:ext uri="{FF2B5EF4-FFF2-40B4-BE49-F238E27FC236}">
                <a16:creationId xmlns:a16="http://schemas.microsoft.com/office/drawing/2014/main" id="{14427360-120D-F36E-1F9F-D229D51BDEB1}"/>
              </a:ext>
            </a:extLst>
          </p:cNvPr>
          <p:cNvSpPr>
            <a:spLocks noGrp="1"/>
          </p:cNvSpPr>
          <p:nvPr>
            <p:ph idx="1"/>
          </p:nvPr>
        </p:nvSpPr>
        <p:spPr>
          <a:xfrm>
            <a:off x="6108948" y="1553239"/>
            <a:ext cx="5778251" cy="4282296"/>
          </a:xfrm>
        </p:spPr>
        <p:txBody>
          <a:bodyPr anchor="ctr">
            <a:normAutofit/>
          </a:bodyPr>
          <a:lstStyle/>
          <a:p>
            <a:pPr>
              <a:lnSpc>
                <a:spcPct val="110000"/>
              </a:lnSpc>
              <a:buFont typeface="Arial" panose="020B0604020202020204" pitchFamily="34" charset="0"/>
              <a:buChar char="•"/>
            </a:pPr>
            <a:r>
              <a:rPr lang="en-US" sz="1500" b="1" i="0" dirty="0">
                <a:effectLst/>
              </a:rPr>
              <a:t>Data Complexity:</a:t>
            </a:r>
            <a:r>
              <a:rPr lang="en-US" sz="1500" b="0" i="0" dirty="0">
                <a:effectLst/>
              </a:rPr>
              <a:t> YouTube channels can be diverse - from music, education to vlogs. This diversity means a wide range of data points to consider.</a:t>
            </a:r>
          </a:p>
          <a:p>
            <a:pPr>
              <a:lnSpc>
                <a:spcPct val="110000"/>
              </a:lnSpc>
              <a:buFont typeface="Arial" panose="020B0604020202020204" pitchFamily="34" charset="0"/>
              <a:buChar char="•"/>
            </a:pPr>
            <a:r>
              <a:rPr lang="en-US" sz="1500" b="1" i="0" dirty="0">
                <a:effectLst/>
              </a:rPr>
              <a:t>Data Cleaning and Preprocessing:</a:t>
            </a:r>
            <a:r>
              <a:rPr lang="en-US" sz="1500" b="0" i="0" dirty="0">
                <a:effectLst/>
              </a:rPr>
              <a:t> Handling missing values, outliers, and encoding categorical variables to ensure a consistent dataset for modeling.</a:t>
            </a:r>
          </a:p>
          <a:p>
            <a:pPr>
              <a:lnSpc>
                <a:spcPct val="110000"/>
              </a:lnSpc>
              <a:buFont typeface="Arial" panose="020B0604020202020204" pitchFamily="34" charset="0"/>
              <a:buChar char="•"/>
            </a:pPr>
            <a:r>
              <a:rPr lang="en-US" sz="1500" b="1" i="0" dirty="0">
                <a:effectLst/>
              </a:rPr>
              <a:t>Feature Importance:</a:t>
            </a:r>
            <a:r>
              <a:rPr lang="en-US" sz="1500" b="0" i="0" dirty="0">
                <a:effectLst/>
              </a:rPr>
              <a:t> Not all metrics have equal significance. Identifying the right set of features that most impact earnings is crucial for an accurate model.</a:t>
            </a:r>
          </a:p>
          <a:p>
            <a:pPr>
              <a:lnSpc>
                <a:spcPct val="110000"/>
              </a:lnSpc>
            </a:pPr>
            <a:endParaRPr lang="en-US" sz="1500" dirty="0"/>
          </a:p>
        </p:txBody>
      </p:sp>
      <p:sp>
        <p:nvSpPr>
          <p:cNvPr id="12" name="Slide Number Placeholder 8">
            <a:extLst>
              <a:ext uri="{FF2B5EF4-FFF2-40B4-BE49-F238E27FC236}">
                <a16:creationId xmlns:a16="http://schemas.microsoft.com/office/drawing/2014/main" id="{2C180D01-6090-7FCA-B5CE-C857C213D310}"/>
              </a:ext>
            </a:extLst>
          </p:cNvPr>
          <p:cNvSpPr>
            <a:spLocks noGrp="1"/>
          </p:cNvSpPr>
          <p:nvPr>
            <p:ph type="sldNum" sz="quarter" idx="12"/>
          </p:nvPr>
        </p:nvSpPr>
        <p:spPr/>
        <p:txBody>
          <a:bodyPr/>
          <a:lstStyle/>
          <a:p>
            <a:pPr>
              <a:spcAft>
                <a:spcPts val="600"/>
              </a:spcAft>
            </a:pPr>
            <a:fld id="{1437450A-6C25-4B4D-B27D-E1E9B2CE4682}" type="slidenum">
              <a:rPr lang="en-US" smtClean="0"/>
              <a:pPr>
                <a:spcAft>
                  <a:spcPts val="600"/>
                </a:spcAft>
              </a:pPr>
              <a:t>4</a:t>
            </a:fld>
            <a:endParaRPr lang="en-US"/>
          </a:p>
        </p:txBody>
      </p:sp>
    </p:spTree>
    <p:extLst>
      <p:ext uri="{BB962C8B-B14F-4D97-AF65-F5344CB8AC3E}">
        <p14:creationId xmlns:p14="http://schemas.microsoft.com/office/powerpoint/2010/main" val="2965667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E2027-690E-BB8D-A2B0-F3EDE34FF00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FED78DDC-F482-86B8-3195-8D632CCA0342}"/>
              </a:ext>
            </a:extLst>
          </p:cNvPr>
          <p:cNvSpPr>
            <a:spLocks noGrp="1"/>
          </p:cNvSpPr>
          <p:nvPr>
            <p:ph idx="1"/>
          </p:nvPr>
        </p:nvSpPr>
        <p:spPr/>
        <p:txBody>
          <a:bodyPr>
            <a:normAutofit fontScale="92500" lnSpcReduction="20000"/>
          </a:bodyPr>
          <a:lstStyle/>
          <a:p>
            <a:pPr marL="0" indent="0">
              <a:buNone/>
            </a:pPr>
            <a:r>
              <a:rPr lang="en-US" dirty="0"/>
              <a:t>Obtained from Kaggle</a:t>
            </a:r>
          </a:p>
          <a:p>
            <a:pPr marL="0" indent="0" algn="l">
              <a:buNone/>
            </a:pPr>
            <a:r>
              <a:rPr lang="en-US" b="1" i="0" dirty="0">
                <a:effectLst/>
                <a:latin typeface="Söhne"/>
              </a:rPr>
              <a:t>Key Features</a:t>
            </a:r>
            <a:r>
              <a:rPr lang="en-US" b="0" i="0" dirty="0">
                <a:effectLst/>
                <a:latin typeface="Söhne"/>
              </a:rPr>
              <a:t>:</a:t>
            </a:r>
          </a:p>
          <a:p>
            <a:pPr algn="l">
              <a:buFont typeface="Arial" panose="020B0604020202020204" pitchFamily="34" charset="0"/>
              <a:buChar char="•"/>
            </a:pPr>
            <a:r>
              <a:rPr lang="en-US" b="1" i="0" dirty="0">
                <a:effectLst/>
                <a:latin typeface="Söhne"/>
              </a:rPr>
              <a:t>Channel Metrics</a:t>
            </a:r>
            <a:r>
              <a:rPr lang="en-US" b="0" i="0" dirty="0">
                <a:effectLst/>
                <a:latin typeface="Söhne"/>
              </a:rPr>
              <a:t>: Video views, subscriber count, video uploads, etc.</a:t>
            </a:r>
          </a:p>
          <a:p>
            <a:pPr algn="l">
              <a:buFont typeface="Arial" panose="020B0604020202020204" pitchFamily="34" charset="0"/>
              <a:buChar char="•"/>
            </a:pPr>
            <a:r>
              <a:rPr lang="en-US" b="1" i="0" dirty="0">
                <a:effectLst/>
                <a:latin typeface="Söhne"/>
              </a:rPr>
              <a:t>Channel Attributes</a:t>
            </a:r>
            <a:r>
              <a:rPr lang="en-US" b="0" i="0" dirty="0">
                <a:effectLst/>
                <a:latin typeface="Söhne"/>
              </a:rPr>
              <a:t>: Channel type, country of origin, creation date, etc.</a:t>
            </a:r>
          </a:p>
          <a:p>
            <a:pPr algn="l">
              <a:buFont typeface="Arial" panose="020B0604020202020204" pitchFamily="34" charset="0"/>
              <a:buChar char="•"/>
            </a:pPr>
            <a:r>
              <a:rPr lang="en-US" b="1" i="0" dirty="0">
                <a:effectLst/>
                <a:latin typeface="Söhne"/>
              </a:rPr>
              <a:t>Earnings</a:t>
            </a:r>
            <a:r>
              <a:rPr lang="en-US" b="0" i="0" dirty="0">
                <a:effectLst/>
                <a:latin typeface="Söhne"/>
              </a:rPr>
              <a:t>: Monthly and yearly earnings estimates.</a:t>
            </a:r>
          </a:p>
          <a:p>
            <a:pPr marL="0" indent="0">
              <a:buNone/>
            </a:pPr>
            <a:r>
              <a:rPr lang="en-US" b="1" dirty="0">
                <a:effectLst/>
              </a:rPr>
              <a:t>Total Records</a:t>
            </a:r>
            <a:r>
              <a:rPr lang="en-US" dirty="0">
                <a:effectLst/>
              </a:rPr>
              <a:t>:</a:t>
            </a:r>
          </a:p>
          <a:p>
            <a:pPr>
              <a:buFont typeface="Arial" panose="020B0604020202020204" pitchFamily="34" charset="0"/>
              <a:buChar char="•"/>
            </a:pPr>
            <a:r>
              <a:rPr lang="en-US" dirty="0">
                <a:effectLst/>
              </a:rPr>
              <a:t>Contains data for </a:t>
            </a:r>
            <a:r>
              <a:rPr lang="en-US" b="1" dirty="0"/>
              <a:t>over 900</a:t>
            </a:r>
            <a:r>
              <a:rPr lang="en-US" dirty="0">
                <a:effectLst/>
              </a:rPr>
              <a:t> YouTube channels. </a:t>
            </a:r>
            <a:r>
              <a:rPr lang="en-US" i="1" dirty="0">
                <a:effectLst/>
              </a:rPr>
              <a:t>(Replace X with the actual number of records/samples)</a:t>
            </a:r>
            <a:endParaRPr lang="en-US" dirty="0">
              <a:effectLst/>
            </a:endParaRPr>
          </a:p>
          <a:p>
            <a:pPr marL="0" indent="0">
              <a:buNone/>
            </a:pPr>
            <a:r>
              <a:rPr lang="en-US" b="1" dirty="0">
                <a:effectLst/>
              </a:rPr>
              <a:t>Objective</a:t>
            </a:r>
            <a:r>
              <a:rPr lang="en-US" dirty="0">
                <a:effectLst/>
              </a:rPr>
              <a:t>:</a:t>
            </a:r>
          </a:p>
          <a:p>
            <a:pPr>
              <a:buFont typeface="Arial" panose="020B0604020202020204" pitchFamily="34" charset="0"/>
              <a:buChar char="•"/>
            </a:pPr>
            <a:r>
              <a:rPr lang="en-US" dirty="0">
                <a:effectLst/>
              </a:rPr>
              <a:t>With these features, our goal is to predict the Average Yearly Earnings of a YouTube channel, assisting creators and advertisers in making informed decisions.</a:t>
            </a:r>
            <a:br>
              <a:rPr lang="en-US" dirty="0"/>
            </a:br>
            <a:endParaRPr lang="en-US" dirty="0"/>
          </a:p>
        </p:txBody>
      </p:sp>
    </p:spTree>
    <p:extLst>
      <p:ext uri="{BB962C8B-B14F-4D97-AF65-F5344CB8AC3E}">
        <p14:creationId xmlns:p14="http://schemas.microsoft.com/office/powerpoint/2010/main" val="4027938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9C23DC-A1C5-B774-9825-C3029040DECC}"/>
              </a:ext>
            </a:extLst>
          </p:cNvPr>
          <p:cNvPicPr>
            <a:picLocks noChangeAspect="1"/>
          </p:cNvPicPr>
          <p:nvPr/>
        </p:nvPicPr>
        <p:blipFill rotWithShape="1">
          <a:blip r:embed="rId3"/>
          <a:srcRect r="3904"/>
          <a:stretch/>
        </p:blipFill>
        <p:spPr>
          <a:xfrm>
            <a:off x="20" y="975"/>
            <a:ext cx="6095980" cy="6858000"/>
          </a:xfrm>
          <a:prstGeom prst="rect">
            <a:avLst/>
          </a:prstGeom>
        </p:spPr>
      </p:pic>
      <p:sp>
        <p:nvSpPr>
          <p:cNvPr id="2" name="Title 1">
            <a:extLst>
              <a:ext uri="{FF2B5EF4-FFF2-40B4-BE49-F238E27FC236}">
                <a16:creationId xmlns:a16="http://schemas.microsoft.com/office/drawing/2014/main" id="{32B77234-6399-7B53-49C8-7601F1FA2327}"/>
              </a:ext>
            </a:extLst>
          </p:cNvPr>
          <p:cNvSpPr>
            <a:spLocks noGrp="1"/>
          </p:cNvSpPr>
          <p:nvPr>
            <p:ph type="title"/>
          </p:nvPr>
        </p:nvSpPr>
        <p:spPr>
          <a:xfrm>
            <a:off x="6430297" y="1964267"/>
            <a:ext cx="4729828" cy="2421464"/>
          </a:xfrm>
        </p:spPr>
        <p:txBody>
          <a:bodyPr vert="horz" lIns="91440" tIns="45720" rIns="91440" bIns="45720" rtlCol="0" anchor="b">
            <a:normAutofit/>
          </a:bodyPr>
          <a:lstStyle/>
          <a:p>
            <a:pPr algn="r"/>
            <a:r>
              <a:rPr lang="en-US" sz="4800"/>
              <a:t>Dataset Continued</a:t>
            </a:r>
          </a:p>
        </p:txBody>
      </p:sp>
    </p:spTree>
    <p:extLst>
      <p:ext uri="{BB962C8B-B14F-4D97-AF65-F5344CB8AC3E}">
        <p14:creationId xmlns:p14="http://schemas.microsoft.com/office/powerpoint/2010/main" val="419665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5EC0-8B27-4B8A-1C75-4A67F75FDD68}"/>
              </a:ext>
            </a:extLst>
          </p:cNvPr>
          <p:cNvSpPr>
            <a:spLocks noGrp="1"/>
          </p:cNvSpPr>
          <p:nvPr>
            <p:ph type="title"/>
          </p:nvPr>
        </p:nvSpPr>
        <p:spPr>
          <a:xfrm>
            <a:off x="685801" y="609600"/>
            <a:ext cx="5219699" cy="1456267"/>
          </a:xfrm>
        </p:spPr>
        <p:txBody>
          <a:bodyPr>
            <a:normAutofit/>
          </a:bodyPr>
          <a:lstStyle/>
          <a:p>
            <a:r>
              <a:rPr lang="en-US" b="1" i="0" dirty="0">
                <a:effectLst/>
                <a:latin typeface="Söhne"/>
              </a:rPr>
              <a:t>Library Overview</a:t>
            </a:r>
            <a:endParaRPr lang="en-US" dirty="0"/>
          </a:p>
        </p:txBody>
      </p:sp>
      <p:sp>
        <p:nvSpPr>
          <p:cNvPr id="3" name="Content Placeholder 2">
            <a:extLst>
              <a:ext uri="{FF2B5EF4-FFF2-40B4-BE49-F238E27FC236}">
                <a16:creationId xmlns:a16="http://schemas.microsoft.com/office/drawing/2014/main" id="{014C7DA1-72B0-7B9E-C2D8-0211B3C79C8C}"/>
              </a:ext>
            </a:extLst>
          </p:cNvPr>
          <p:cNvSpPr>
            <a:spLocks noGrp="1"/>
          </p:cNvSpPr>
          <p:nvPr>
            <p:ph idx="1"/>
          </p:nvPr>
        </p:nvSpPr>
        <p:spPr>
          <a:xfrm>
            <a:off x="685801" y="2142067"/>
            <a:ext cx="5219699" cy="3649133"/>
          </a:xfrm>
        </p:spPr>
        <p:txBody>
          <a:bodyPr>
            <a:normAutofit lnSpcReduction="10000"/>
          </a:bodyPr>
          <a:lstStyle/>
          <a:p>
            <a:pPr>
              <a:lnSpc>
                <a:spcPct val="90000"/>
              </a:lnSpc>
              <a:buFont typeface="Arial" panose="020B0604020202020204" pitchFamily="34" charset="0"/>
              <a:buChar char="•"/>
            </a:pPr>
            <a:r>
              <a:rPr lang="en-US" sz="1500" b="1" i="0" dirty="0">
                <a:effectLst/>
                <a:latin typeface="Söhne"/>
              </a:rPr>
              <a:t>Objective</a:t>
            </a:r>
            <a:r>
              <a:rPr lang="en-US" sz="1500" b="0" i="0" dirty="0">
                <a:effectLst/>
                <a:latin typeface="Söhne"/>
              </a:rPr>
              <a:t>:</a:t>
            </a:r>
          </a:p>
          <a:p>
            <a:pPr marL="742950" lvl="1" indent="-285750">
              <a:lnSpc>
                <a:spcPct val="90000"/>
              </a:lnSpc>
              <a:buFont typeface="Arial" panose="020B0604020202020204" pitchFamily="34" charset="0"/>
              <a:buChar char="•"/>
            </a:pPr>
            <a:r>
              <a:rPr lang="en-US" sz="1500" b="0" i="0" dirty="0">
                <a:effectLst/>
                <a:latin typeface="Söhne"/>
              </a:rPr>
              <a:t>Designed to automate the end-to-end process of YouTube channel data preprocessing, visualization, feature engineering, and model building.</a:t>
            </a:r>
          </a:p>
          <a:p>
            <a:pPr>
              <a:lnSpc>
                <a:spcPct val="90000"/>
              </a:lnSpc>
              <a:buFont typeface="Arial" panose="020B0604020202020204" pitchFamily="34" charset="0"/>
              <a:buChar char="•"/>
            </a:pPr>
            <a:r>
              <a:rPr lang="en-US" sz="1500" b="1" i="0" dirty="0">
                <a:effectLst/>
                <a:latin typeface="Söhne"/>
              </a:rPr>
              <a:t>Key Components</a:t>
            </a:r>
            <a:r>
              <a:rPr lang="en-US" sz="1500" b="0" i="0" dirty="0">
                <a:effectLst/>
                <a:latin typeface="Söhne"/>
              </a:rPr>
              <a:t>:</a:t>
            </a:r>
          </a:p>
          <a:p>
            <a:pPr marL="742950" lvl="1" indent="-285750">
              <a:lnSpc>
                <a:spcPct val="90000"/>
              </a:lnSpc>
              <a:buFont typeface="Arial" panose="020B0604020202020204" pitchFamily="34" charset="0"/>
              <a:buChar char="•"/>
            </a:pPr>
            <a:r>
              <a:rPr lang="en-US" sz="1500" b="1" i="0" dirty="0">
                <a:effectLst/>
                <a:latin typeface="Söhne"/>
              </a:rPr>
              <a:t>Preprocessing</a:t>
            </a:r>
            <a:r>
              <a:rPr lang="en-US" sz="1500" b="0" i="0" dirty="0">
                <a:effectLst/>
                <a:latin typeface="Söhne"/>
              </a:rPr>
              <a:t>: Handle missing values, encoding of categorical features, etc.</a:t>
            </a:r>
          </a:p>
          <a:p>
            <a:pPr marL="742950" lvl="1" indent="-285750">
              <a:lnSpc>
                <a:spcPct val="90000"/>
              </a:lnSpc>
              <a:buFont typeface="Arial" panose="020B0604020202020204" pitchFamily="34" charset="0"/>
              <a:buChar char="•"/>
            </a:pPr>
            <a:r>
              <a:rPr lang="en-US" sz="1500" b="1" i="0" dirty="0">
                <a:effectLst/>
                <a:latin typeface="Söhne"/>
              </a:rPr>
              <a:t>Visualization</a:t>
            </a:r>
            <a:r>
              <a:rPr lang="en-US" sz="1500" b="0" i="0" dirty="0">
                <a:effectLst/>
                <a:latin typeface="Söhne"/>
              </a:rPr>
              <a:t>: Analyze distributions, relationships, and feature importance.</a:t>
            </a:r>
          </a:p>
          <a:p>
            <a:pPr marL="742950" lvl="1" indent="-285750">
              <a:lnSpc>
                <a:spcPct val="90000"/>
              </a:lnSpc>
              <a:buFont typeface="Arial" panose="020B0604020202020204" pitchFamily="34" charset="0"/>
              <a:buChar char="•"/>
            </a:pPr>
            <a:r>
              <a:rPr lang="en-US" sz="1500" b="1" i="0" dirty="0">
                <a:effectLst/>
                <a:latin typeface="Söhne"/>
              </a:rPr>
              <a:t>Feature Engineering</a:t>
            </a:r>
            <a:r>
              <a:rPr lang="en-US" sz="1500" b="0" i="0" dirty="0">
                <a:effectLst/>
                <a:latin typeface="Söhne"/>
              </a:rPr>
              <a:t>: Extract relevant features to improve model accuracy.</a:t>
            </a:r>
          </a:p>
          <a:p>
            <a:pPr marL="742950" lvl="1" indent="-285750">
              <a:lnSpc>
                <a:spcPct val="90000"/>
              </a:lnSpc>
              <a:buFont typeface="Arial" panose="020B0604020202020204" pitchFamily="34" charset="0"/>
              <a:buChar char="•"/>
            </a:pPr>
            <a:r>
              <a:rPr lang="en-US" sz="1500" b="1" i="0" dirty="0">
                <a:effectLst/>
                <a:latin typeface="Söhne"/>
              </a:rPr>
              <a:t>Model</a:t>
            </a:r>
            <a:r>
              <a:rPr lang="en-US" sz="1500" b="0" i="0" dirty="0">
                <a:effectLst/>
                <a:latin typeface="Söhne"/>
              </a:rPr>
              <a:t>: Predict the Average Yearly Earnings of a YouTube channel.</a:t>
            </a:r>
          </a:p>
          <a:p>
            <a:pPr>
              <a:lnSpc>
                <a:spcPct val="90000"/>
              </a:lnSpc>
            </a:pPr>
            <a:endParaRPr lang="en-US" sz="1500" dirty="0"/>
          </a:p>
        </p:txBody>
      </p:sp>
      <p:pic>
        <p:nvPicPr>
          <p:cNvPr id="4" name="Picture 3" descr="A computer screen shot of a program code&#10;&#10;Description automatically generated">
            <a:extLst>
              <a:ext uri="{FF2B5EF4-FFF2-40B4-BE49-F238E27FC236}">
                <a16:creationId xmlns:a16="http://schemas.microsoft.com/office/drawing/2014/main" id="{E7944595-8387-48F7-CAA8-6BB1BE7F19AF}"/>
              </a:ext>
            </a:extLst>
          </p:cNvPr>
          <p:cNvPicPr>
            <a:picLocks noChangeAspect="1"/>
          </p:cNvPicPr>
          <p:nvPr/>
        </p:nvPicPr>
        <p:blipFill rotWithShape="1">
          <a:blip r:embed="rId3">
            <a:alphaModFix amt="37000"/>
          </a:blip>
          <a:srcRect l="393" r="18166" b="-1"/>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glow>
              <a:schemeClr val="accent1"/>
            </a:glow>
            <a:outerShdw blurRad="254000" algn="tl" rotWithShape="0">
              <a:srgbClr val="000000">
                <a:alpha val="43000"/>
              </a:srgbClr>
            </a:outerShdw>
          </a:effectLst>
        </p:spPr>
      </p:pic>
    </p:spTree>
    <p:extLst>
      <p:ext uri="{BB962C8B-B14F-4D97-AF65-F5344CB8AC3E}">
        <p14:creationId xmlns:p14="http://schemas.microsoft.com/office/powerpoint/2010/main" val="329841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793E-3620-F22D-E818-E287B5DE6E0A}"/>
              </a:ext>
            </a:extLst>
          </p:cNvPr>
          <p:cNvSpPr>
            <a:spLocks noGrp="1"/>
          </p:cNvSpPr>
          <p:nvPr>
            <p:ph type="title"/>
          </p:nvPr>
        </p:nvSpPr>
        <p:spPr/>
        <p:txBody>
          <a:bodyPr>
            <a:normAutofit/>
          </a:bodyPr>
          <a:lstStyle/>
          <a:p>
            <a:r>
              <a:rPr lang="en-US" b="1" i="0" dirty="0">
                <a:effectLst/>
                <a:latin typeface="Söhne"/>
              </a:rPr>
              <a:t>Preprocessing Module</a:t>
            </a:r>
            <a:endParaRPr lang="en-US" dirty="0"/>
          </a:p>
        </p:txBody>
      </p:sp>
      <p:graphicFrame>
        <p:nvGraphicFramePr>
          <p:cNvPr id="7" name="Content Placeholder 2">
            <a:extLst>
              <a:ext uri="{FF2B5EF4-FFF2-40B4-BE49-F238E27FC236}">
                <a16:creationId xmlns:a16="http://schemas.microsoft.com/office/drawing/2014/main" id="{90C8E0E2-130A-AB71-831E-434C770E7773}"/>
              </a:ext>
            </a:extLst>
          </p:cNvPr>
          <p:cNvGraphicFramePr>
            <a:graphicFrameLocks noGrp="1"/>
          </p:cNvGraphicFramePr>
          <p:nvPr>
            <p:ph idx="1"/>
            <p:extLst>
              <p:ext uri="{D42A27DB-BD31-4B8C-83A1-F6EECF244321}">
                <p14:modId xmlns:p14="http://schemas.microsoft.com/office/powerpoint/2010/main" val="2006381700"/>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92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4B7B-D8D2-D35C-7970-DA379CB07046}"/>
              </a:ext>
            </a:extLst>
          </p:cNvPr>
          <p:cNvSpPr>
            <a:spLocks noGrp="1"/>
          </p:cNvSpPr>
          <p:nvPr>
            <p:ph type="title"/>
          </p:nvPr>
        </p:nvSpPr>
        <p:spPr/>
        <p:txBody>
          <a:bodyPr/>
          <a:lstStyle/>
          <a:p>
            <a:r>
              <a:rPr lang="en-US" b="1" i="0" dirty="0">
                <a:effectLst/>
                <a:latin typeface="Söhne"/>
              </a:rPr>
              <a:t>Visualization Module</a:t>
            </a:r>
            <a:endParaRPr lang="en-US" dirty="0"/>
          </a:p>
        </p:txBody>
      </p:sp>
      <p:graphicFrame>
        <p:nvGraphicFramePr>
          <p:cNvPr id="7" name="Content Placeholder 2">
            <a:extLst>
              <a:ext uri="{FF2B5EF4-FFF2-40B4-BE49-F238E27FC236}">
                <a16:creationId xmlns:a16="http://schemas.microsoft.com/office/drawing/2014/main" id="{A12775A5-2915-8B67-D0EA-B2410AD611C4}"/>
              </a:ext>
            </a:extLst>
          </p:cNvPr>
          <p:cNvGraphicFramePr>
            <a:graphicFrameLocks noGrp="1"/>
          </p:cNvGraphicFramePr>
          <p:nvPr>
            <p:ph idx="1"/>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59334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oiseVTI">
  <a:themeElements>
    <a:clrScheme name="Poise">
      <a:dk1>
        <a:sysClr val="windowText" lastClr="000000"/>
      </a:dk1>
      <a:lt1>
        <a:sysClr val="window" lastClr="FFFFFF"/>
      </a:lt1>
      <a:dk2>
        <a:srgbClr val="403739"/>
      </a:dk2>
      <a:lt2>
        <a:srgbClr val="F4E9E6"/>
      </a:lt2>
      <a:accent1>
        <a:srgbClr val="B18083"/>
      </a:accent1>
      <a:accent2>
        <a:srgbClr val="C17A69"/>
      </a:accent2>
      <a:accent3>
        <a:srgbClr val="CE9573"/>
      </a:accent3>
      <a:accent4>
        <a:srgbClr val="82907A"/>
      </a:accent4>
      <a:accent5>
        <a:srgbClr val="9A9966"/>
      </a:accent5>
      <a:accent6>
        <a:srgbClr val="AB9955"/>
      </a:accent6>
      <a:hlink>
        <a:srgbClr val="A97979"/>
      </a:hlink>
      <a:folHlink>
        <a:srgbClr val="BB7563"/>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120</TotalTime>
  <Words>621</Words>
  <Application>Microsoft Macintosh PowerPoint</Application>
  <PresentationFormat>Widescreen</PresentationFormat>
  <Paragraphs>84</Paragraphs>
  <Slides>23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Calibri Light</vt:lpstr>
      <vt:lpstr>Goudy Old Style</vt:lpstr>
      <vt:lpstr>Söhne</vt:lpstr>
      <vt:lpstr>Univers Light</vt:lpstr>
      <vt:lpstr>PoiseVTI</vt:lpstr>
      <vt:lpstr>Celestial</vt:lpstr>
      <vt:lpstr>Youtube Channels Analysis</vt:lpstr>
      <vt:lpstr>Problem Definition</vt:lpstr>
      <vt:lpstr>Obejctives</vt:lpstr>
      <vt:lpstr>Key Challenges:</vt:lpstr>
      <vt:lpstr>Dataset</vt:lpstr>
      <vt:lpstr>Dataset Continued</vt:lpstr>
      <vt:lpstr>Library Overview</vt:lpstr>
      <vt:lpstr>Preprocessing Module</vt:lpstr>
      <vt:lpstr>Visualization Module</vt:lpstr>
      <vt:lpstr>Feature Engineering Module</vt:lpstr>
      <vt:lpstr>Model Module</vt:lpstr>
      <vt:lpstr>Install &amp; import</vt:lpstr>
      <vt:lpstr>Count of categories</vt:lpstr>
      <vt:lpstr>Channel counts per country</vt:lpstr>
      <vt:lpstr>Pre-processing</vt:lpstr>
      <vt:lpstr>PreProcessing</vt:lpstr>
      <vt:lpstr>Feature Engineering</vt:lpstr>
      <vt:lpstr>Feature Importance</vt:lpstr>
      <vt:lpstr>heatmap</vt:lpstr>
      <vt:lpstr>EDA continued</vt:lpstr>
      <vt:lpstr>Model</vt:lpstr>
      <vt:lpstr>Model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Channels Analysis</dc:title>
  <dc:creator>Meshram, Mr. Samyak Rakesh</dc:creator>
  <cp:lastModifiedBy>Meshram, Mr. Samyak Rakesh</cp:lastModifiedBy>
  <cp:revision>2</cp:revision>
  <dcterms:created xsi:type="dcterms:W3CDTF">2023-08-28T04:59:04Z</dcterms:created>
  <dcterms:modified xsi:type="dcterms:W3CDTF">2023-08-28T06:59:16Z</dcterms:modified>
</cp:coreProperties>
</file>